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368" r:id="rId3"/>
    <p:sldId id="408" r:id="rId4"/>
    <p:sldId id="258" r:id="rId5"/>
    <p:sldId id="312" r:id="rId6"/>
    <p:sldId id="350" r:id="rId7"/>
    <p:sldId id="351" r:id="rId8"/>
    <p:sldId id="352" r:id="rId9"/>
    <p:sldId id="407" r:id="rId10"/>
    <p:sldId id="357" r:id="rId11"/>
    <p:sldId id="358" r:id="rId12"/>
    <p:sldId id="359" r:id="rId13"/>
    <p:sldId id="360" r:id="rId14"/>
    <p:sldId id="361" r:id="rId15"/>
    <p:sldId id="362" r:id="rId16"/>
    <p:sldId id="396" r:id="rId17"/>
    <p:sldId id="367" r:id="rId18"/>
    <p:sldId id="371" r:id="rId19"/>
    <p:sldId id="363" r:id="rId20"/>
    <p:sldId id="365" r:id="rId21"/>
    <p:sldId id="370" r:id="rId22"/>
    <p:sldId id="383" r:id="rId23"/>
    <p:sldId id="364" r:id="rId24"/>
    <p:sldId id="372" r:id="rId25"/>
    <p:sldId id="366" r:id="rId26"/>
    <p:sldId id="373" r:id="rId27"/>
    <p:sldId id="397" r:id="rId28"/>
    <p:sldId id="375" r:id="rId29"/>
    <p:sldId id="376" r:id="rId30"/>
    <p:sldId id="377" r:id="rId31"/>
    <p:sldId id="378" r:id="rId32"/>
    <p:sldId id="379" r:id="rId33"/>
    <p:sldId id="380" r:id="rId34"/>
    <p:sldId id="384" r:id="rId35"/>
    <p:sldId id="381" r:id="rId36"/>
    <p:sldId id="382" r:id="rId37"/>
    <p:sldId id="385" r:id="rId38"/>
    <p:sldId id="398" r:id="rId39"/>
    <p:sldId id="387" r:id="rId40"/>
    <p:sldId id="388" r:id="rId41"/>
    <p:sldId id="389" r:id="rId42"/>
    <p:sldId id="390" r:id="rId43"/>
    <p:sldId id="391" r:id="rId44"/>
    <p:sldId id="395" r:id="rId45"/>
    <p:sldId id="399" r:id="rId46"/>
    <p:sldId id="400" r:id="rId47"/>
    <p:sldId id="401" r:id="rId48"/>
    <p:sldId id="410" r:id="rId49"/>
    <p:sldId id="411" r:id="rId50"/>
    <p:sldId id="412" r:id="rId51"/>
    <p:sldId id="413" r:id="rId52"/>
    <p:sldId id="409" r:id="rId53"/>
    <p:sldId id="402" r:id="rId54"/>
    <p:sldId id="403" r:id="rId55"/>
    <p:sldId id="405" r:id="rId56"/>
    <p:sldId id="406" r:id="rId57"/>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869" autoAdjust="0"/>
    <p:restoredTop sz="94304" autoAdjust="0"/>
  </p:normalViewPr>
  <p:slideViewPr>
    <p:cSldViewPr snapToGrid="0">
      <p:cViewPr varScale="1">
        <p:scale>
          <a:sx n="74" d="100"/>
          <a:sy n="74" d="100"/>
        </p:scale>
        <p:origin x="72" y="48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ba28c39f86c5b02f" providerId="LiveId" clId="{57008C04-4DF5-487E-9730-B36C9B539E73}"/>
    <pc:docChg chg="undo custSel addSld delSld modSld modNotesMaster">
      <pc:chgData name="" userId="ba28c39f86c5b02f" providerId="LiveId" clId="{57008C04-4DF5-487E-9730-B36C9B539E73}" dt="2026-08-25T15:18:58.530" v="1149"/>
      <pc:docMkLst>
        <pc:docMk/>
      </pc:docMkLst>
      <pc:sldChg chg="modSp">
        <pc:chgData name="" userId="ba28c39f86c5b02f" providerId="LiveId" clId="{57008C04-4DF5-487E-9730-B36C9B539E73}" dt="2026-08-25T13:19:21.034" v="1037" actId="1076"/>
        <pc:sldMkLst>
          <pc:docMk/>
          <pc:sldMk cId="539317560" sldId="258"/>
        </pc:sldMkLst>
        <pc:spChg chg="mod">
          <ac:chgData name="" userId="ba28c39f86c5b02f" providerId="LiveId" clId="{57008C04-4DF5-487E-9730-B36C9B539E73}" dt="2026-08-25T13:19:21.034" v="1037" actId="1076"/>
          <ac:spMkLst>
            <pc:docMk/>
            <pc:sldMk cId="539317560" sldId="258"/>
            <ac:spMk id="2" creationId="{B895E797-FC87-42D2-AAC4-472AF75B1392}"/>
          </ac:spMkLst>
        </pc:spChg>
        <pc:spChg chg="mod">
          <ac:chgData name="" userId="ba28c39f86c5b02f" providerId="LiveId" clId="{57008C04-4DF5-487E-9730-B36C9B539E73}" dt="2026-08-25T13:19:18.025" v="1036" actId="1076"/>
          <ac:spMkLst>
            <pc:docMk/>
            <pc:sldMk cId="539317560" sldId="258"/>
            <ac:spMk id="3" creationId="{DC7E6C85-89CC-44F1-91BB-AD253DCE478E}"/>
          </ac:spMkLst>
        </pc:spChg>
      </pc:sldChg>
      <pc:sldChg chg="modNotesTx">
        <pc:chgData name="" userId="ba28c39f86c5b02f" providerId="LiveId" clId="{57008C04-4DF5-487E-9730-B36C9B539E73}" dt="2026-08-25T15:04:40.278" v="1148" actId="113"/>
        <pc:sldMkLst>
          <pc:docMk/>
          <pc:sldMk cId="1678744410" sldId="312"/>
        </pc:sldMkLst>
      </pc:sldChg>
      <pc:sldChg chg="modNotesTx">
        <pc:chgData name="" userId="ba28c39f86c5b02f" providerId="LiveId" clId="{57008C04-4DF5-487E-9730-B36C9B539E73}" dt="2026-08-11T07:55:40.583" v="399" actId="20577"/>
        <pc:sldMkLst>
          <pc:docMk/>
          <pc:sldMk cId="328956591" sldId="361"/>
        </pc:sldMkLst>
      </pc:sldChg>
      <pc:sldChg chg="modNotesTx">
        <pc:chgData name="" userId="ba28c39f86c5b02f" providerId="LiveId" clId="{57008C04-4DF5-487E-9730-B36C9B539E73}" dt="2026-08-11T07:55:29.004" v="384" actId="20577"/>
        <pc:sldMkLst>
          <pc:docMk/>
          <pc:sldMk cId="1713879009" sldId="366"/>
        </pc:sldMkLst>
      </pc:sldChg>
      <pc:sldChg chg="modNotesTx">
        <pc:chgData name="" userId="ba28c39f86c5b02f" providerId="LiveId" clId="{57008C04-4DF5-487E-9730-B36C9B539E73}" dt="2026-08-11T07:57:17.973" v="602" actId="20577"/>
        <pc:sldMkLst>
          <pc:docMk/>
          <pc:sldMk cId="3842569948" sldId="382"/>
        </pc:sldMkLst>
      </pc:sldChg>
      <pc:sldChg chg="modNotesTx">
        <pc:chgData name="" userId="ba28c39f86c5b02f" providerId="LiveId" clId="{57008C04-4DF5-487E-9730-B36C9B539E73}" dt="2026-08-11T07:58:41.679" v="811" actId="20577"/>
        <pc:sldMkLst>
          <pc:docMk/>
          <pc:sldMk cId="2604164453" sldId="395"/>
        </pc:sldMkLst>
      </pc:sldChg>
      <pc:sldChg chg="modSp modNotesTx">
        <pc:chgData name="" userId="ba28c39f86c5b02f" providerId="LiveId" clId="{57008C04-4DF5-487E-9730-B36C9B539E73}" dt="2026-08-11T08:00:07.523" v="903" actId="20577"/>
        <pc:sldMkLst>
          <pc:docMk/>
          <pc:sldMk cId="2339523950" sldId="405"/>
        </pc:sldMkLst>
        <pc:spChg chg="mod">
          <ac:chgData name="" userId="ba28c39f86c5b02f" providerId="LiveId" clId="{57008C04-4DF5-487E-9730-B36C9B539E73}" dt="2026-08-11T07:59:28.140" v="815" actId="1076"/>
          <ac:spMkLst>
            <pc:docMk/>
            <pc:sldMk cId="2339523950" sldId="405"/>
            <ac:spMk id="2" creationId="{7B968CA4-6040-41A9-B074-4AD4ED154914}"/>
          </ac:spMkLst>
        </pc:spChg>
        <pc:picChg chg="mod">
          <ac:chgData name="" userId="ba28c39f86c5b02f" providerId="LiveId" clId="{57008C04-4DF5-487E-9730-B36C9B539E73}" dt="2026-06-16T06:49:33.730" v="7" actId="1036"/>
          <ac:picMkLst>
            <pc:docMk/>
            <pc:sldMk cId="2339523950" sldId="405"/>
            <ac:picMk id="8" creationId="{36936F37-89D4-4496-A407-5A90066860E5}"/>
          </ac:picMkLst>
        </pc:picChg>
      </pc:sldChg>
      <pc:sldChg chg="modSp add">
        <pc:chgData name="" userId="ba28c39f86c5b02f" providerId="LiveId" clId="{57008C04-4DF5-487E-9730-B36C9B539E73}" dt="2026-08-13T08:03:00.271" v="907" actId="20577"/>
        <pc:sldMkLst>
          <pc:docMk/>
          <pc:sldMk cId="4095509184" sldId="406"/>
        </pc:sldMkLst>
        <pc:spChg chg="mod">
          <ac:chgData name="" userId="ba28c39f86c5b02f" providerId="LiveId" clId="{57008C04-4DF5-487E-9730-B36C9B539E73}" dt="2026-08-13T08:03:00.271" v="907" actId="20577"/>
          <ac:spMkLst>
            <pc:docMk/>
            <pc:sldMk cId="4095509184" sldId="406"/>
            <ac:spMk id="2" creationId="{7B968CA4-6040-41A9-B074-4AD4ED154914}"/>
          </ac:spMkLst>
        </pc:spChg>
      </pc:sldChg>
      <pc:sldChg chg="modSp add modNotesTx">
        <pc:chgData name="" userId="ba28c39f86c5b02f" providerId="LiveId" clId="{57008C04-4DF5-487E-9730-B36C9B539E73}" dt="2026-08-25T11:56:56.037" v="912" actId="20577"/>
        <pc:sldMkLst>
          <pc:docMk/>
          <pc:sldMk cId="656123133" sldId="407"/>
        </pc:sldMkLst>
        <pc:spChg chg="mod">
          <ac:chgData name="" userId="ba28c39f86c5b02f" providerId="LiveId" clId="{57008C04-4DF5-487E-9730-B36C9B539E73}" dt="2026-08-13T08:02:26.148" v="905"/>
          <ac:spMkLst>
            <pc:docMk/>
            <pc:sldMk cId="656123133" sldId="407"/>
            <ac:spMk id="2" creationId="{82267193-FA13-4C18-8079-68D443BB8BF4}"/>
          </ac:spMkLst>
        </pc:spChg>
      </pc:sldChg>
      <pc:sldChg chg="addSp delSp modSp add modNotesTx">
        <pc:chgData name="" userId="ba28c39f86c5b02f" providerId="LiveId" clId="{57008C04-4DF5-487E-9730-B36C9B539E73}" dt="2026-08-25T13:18:56.255" v="1014" actId="20577"/>
        <pc:sldMkLst>
          <pc:docMk/>
          <pc:sldMk cId="1056487129" sldId="408"/>
        </pc:sldMkLst>
        <pc:spChg chg="add del mod">
          <ac:chgData name="" userId="ba28c39f86c5b02f" providerId="LiveId" clId="{57008C04-4DF5-487E-9730-B36C9B539E73}" dt="2026-08-25T12:08:18.068" v="1008" actId="1076"/>
          <ac:spMkLst>
            <pc:docMk/>
            <pc:sldMk cId="1056487129" sldId="408"/>
            <ac:spMk id="2" creationId="{95D3F079-6704-4F19-9B43-10F22FD5AE50}"/>
          </ac:spMkLst>
        </pc:spChg>
        <pc:spChg chg="add del mod">
          <ac:chgData name="" userId="ba28c39f86c5b02f" providerId="LiveId" clId="{57008C04-4DF5-487E-9730-B36C9B539E73}" dt="2026-08-25T12:07:33.627" v="980" actId="478"/>
          <ac:spMkLst>
            <pc:docMk/>
            <pc:sldMk cId="1056487129" sldId="408"/>
            <ac:spMk id="3" creationId="{E2CA7CA7-1BB4-45F5-A6E1-7AD0FE4D6839}"/>
          </ac:spMkLst>
        </pc:spChg>
        <pc:picChg chg="mod">
          <ac:chgData name="" userId="ba28c39f86c5b02f" providerId="LiveId" clId="{57008C04-4DF5-487E-9730-B36C9B539E73}" dt="2026-08-25T11:54:13.303" v="910" actId="1076"/>
          <ac:picMkLst>
            <pc:docMk/>
            <pc:sldMk cId="1056487129" sldId="408"/>
            <ac:picMk id="8" creationId="{36936F37-89D4-4496-A407-5A90066860E5}"/>
          </ac:picMkLst>
        </pc:picChg>
      </pc:sldChg>
    </pc:docChg>
  </pc:docChgLst>
  <pc:docChgLst>
    <pc:chgData userId="ba28c39f86c5b02f" providerId="LiveId" clId="{ECD0FD88-F579-49DC-9693-72CC20180D4C}"/>
    <pc:docChg chg="undo custSel addSld delSld modSld">
      <pc:chgData name="" userId="ba28c39f86c5b02f" providerId="LiveId" clId="{ECD0FD88-F579-49DC-9693-72CC20180D4C}" dt="2026-10-09T08:05:12.510" v="347" actId="20577"/>
      <pc:docMkLst>
        <pc:docMk/>
      </pc:docMkLst>
      <pc:sldChg chg="addSp modSp">
        <pc:chgData name="" userId="ba28c39f86c5b02f" providerId="LiveId" clId="{ECD0FD88-F579-49DC-9693-72CC20180D4C}" dt="2026-10-09T08:05:12.510" v="347" actId="20577"/>
        <pc:sldMkLst>
          <pc:docMk/>
          <pc:sldMk cId="3194377694" sldId="256"/>
        </pc:sldMkLst>
        <pc:spChg chg="add mod">
          <ac:chgData name="" userId="ba28c39f86c5b02f" providerId="LiveId" clId="{ECD0FD88-F579-49DC-9693-72CC20180D4C}" dt="2026-10-09T08:01:51.698" v="235" actId="1076"/>
          <ac:spMkLst>
            <pc:docMk/>
            <pc:sldMk cId="3194377694" sldId="256"/>
            <ac:spMk id="3" creationId="{040EC616-47E3-453F-90E8-0BEEF428B8B5}"/>
          </ac:spMkLst>
        </pc:spChg>
        <pc:spChg chg="add mod">
          <ac:chgData name="" userId="ba28c39f86c5b02f" providerId="LiveId" clId="{ECD0FD88-F579-49DC-9693-72CC20180D4C}" dt="2026-10-09T08:05:12.510" v="347" actId="20577"/>
          <ac:spMkLst>
            <pc:docMk/>
            <pc:sldMk cId="3194377694" sldId="256"/>
            <ac:spMk id="6" creationId="{362B3F11-400B-4B01-860A-4B34DDFBC1C4}"/>
          </ac:spMkLst>
        </pc:spChg>
      </pc:sldChg>
      <pc:sldChg chg="addSp">
        <pc:chgData name="" userId="ba28c39f86c5b02f" providerId="LiveId" clId="{ECD0FD88-F579-49DC-9693-72CC20180D4C}" dt="2026-10-09T08:02:01.452" v="238"/>
        <pc:sldMkLst>
          <pc:docMk/>
          <pc:sldMk cId="539317560" sldId="258"/>
        </pc:sldMkLst>
        <pc:spChg chg="add">
          <ac:chgData name="" userId="ba28c39f86c5b02f" providerId="LiveId" clId="{ECD0FD88-F579-49DC-9693-72CC20180D4C}" dt="2026-10-09T08:02:01.452" v="238"/>
          <ac:spMkLst>
            <pc:docMk/>
            <pc:sldMk cId="539317560" sldId="258"/>
            <ac:spMk id="5" creationId="{EA8ABC3A-58CC-45EB-B379-470A1A8A7EC5}"/>
          </ac:spMkLst>
        </pc:spChg>
      </pc:sldChg>
      <pc:sldChg chg="addSp">
        <pc:chgData name="" userId="ba28c39f86c5b02f" providerId="LiveId" clId="{ECD0FD88-F579-49DC-9693-72CC20180D4C}" dt="2026-10-09T08:02:03.688" v="239"/>
        <pc:sldMkLst>
          <pc:docMk/>
          <pc:sldMk cId="1678744410" sldId="312"/>
        </pc:sldMkLst>
        <pc:spChg chg="add">
          <ac:chgData name="" userId="ba28c39f86c5b02f" providerId="LiveId" clId="{ECD0FD88-F579-49DC-9693-72CC20180D4C}" dt="2026-10-09T08:02:03.688" v="239"/>
          <ac:spMkLst>
            <pc:docMk/>
            <pc:sldMk cId="1678744410" sldId="312"/>
            <ac:spMk id="6" creationId="{62EC80DB-2929-4BEB-9579-3D7276E2C76B}"/>
          </ac:spMkLst>
        </pc:spChg>
      </pc:sldChg>
      <pc:sldChg chg="addSp">
        <pc:chgData name="" userId="ba28c39f86c5b02f" providerId="LiveId" clId="{ECD0FD88-F579-49DC-9693-72CC20180D4C}" dt="2026-10-09T08:02:06.246" v="240"/>
        <pc:sldMkLst>
          <pc:docMk/>
          <pc:sldMk cId="603301938" sldId="350"/>
        </pc:sldMkLst>
        <pc:spChg chg="add">
          <ac:chgData name="" userId="ba28c39f86c5b02f" providerId="LiveId" clId="{ECD0FD88-F579-49DC-9693-72CC20180D4C}" dt="2026-10-09T08:02:06.246" v="240"/>
          <ac:spMkLst>
            <pc:docMk/>
            <pc:sldMk cId="603301938" sldId="350"/>
            <ac:spMk id="5" creationId="{175A73DC-6B17-4B63-A16D-5DC5AFF93327}"/>
          </ac:spMkLst>
        </pc:spChg>
      </pc:sldChg>
      <pc:sldChg chg="addSp">
        <pc:chgData name="" userId="ba28c39f86c5b02f" providerId="LiveId" clId="{ECD0FD88-F579-49DC-9693-72CC20180D4C}" dt="2026-10-09T08:02:08.453" v="241"/>
        <pc:sldMkLst>
          <pc:docMk/>
          <pc:sldMk cId="3904600578" sldId="351"/>
        </pc:sldMkLst>
        <pc:spChg chg="add">
          <ac:chgData name="" userId="ba28c39f86c5b02f" providerId="LiveId" clId="{ECD0FD88-F579-49DC-9693-72CC20180D4C}" dt="2026-10-09T08:02:08.453" v="241"/>
          <ac:spMkLst>
            <pc:docMk/>
            <pc:sldMk cId="3904600578" sldId="351"/>
            <ac:spMk id="5" creationId="{3B614840-02FA-4C80-A7F0-AC840A0ABC26}"/>
          </ac:spMkLst>
        </pc:spChg>
      </pc:sldChg>
      <pc:sldChg chg="addSp">
        <pc:chgData name="" userId="ba28c39f86c5b02f" providerId="LiveId" clId="{ECD0FD88-F579-49DC-9693-72CC20180D4C}" dt="2026-10-09T08:02:11.407" v="242"/>
        <pc:sldMkLst>
          <pc:docMk/>
          <pc:sldMk cId="3746339051" sldId="352"/>
        </pc:sldMkLst>
        <pc:spChg chg="add">
          <ac:chgData name="" userId="ba28c39f86c5b02f" providerId="LiveId" clId="{ECD0FD88-F579-49DC-9693-72CC20180D4C}" dt="2026-10-09T08:02:11.407" v="242"/>
          <ac:spMkLst>
            <pc:docMk/>
            <pc:sldMk cId="3746339051" sldId="352"/>
            <ac:spMk id="5" creationId="{50AB5E78-DA75-4A70-9AE8-7A45B8C06174}"/>
          </ac:spMkLst>
        </pc:spChg>
      </pc:sldChg>
      <pc:sldChg chg="addSp">
        <pc:chgData name="" userId="ba28c39f86c5b02f" providerId="LiveId" clId="{ECD0FD88-F579-49DC-9693-72CC20180D4C}" dt="2026-10-09T08:02:15.584" v="244"/>
        <pc:sldMkLst>
          <pc:docMk/>
          <pc:sldMk cId="3171056548" sldId="357"/>
        </pc:sldMkLst>
        <pc:spChg chg="add">
          <ac:chgData name="" userId="ba28c39f86c5b02f" providerId="LiveId" clId="{ECD0FD88-F579-49DC-9693-72CC20180D4C}" dt="2026-10-09T08:02:15.584" v="244"/>
          <ac:spMkLst>
            <pc:docMk/>
            <pc:sldMk cId="3171056548" sldId="357"/>
            <ac:spMk id="5" creationId="{C1E274D3-5990-4396-AB02-95552B8D38F9}"/>
          </ac:spMkLst>
        </pc:spChg>
      </pc:sldChg>
      <pc:sldChg chg="addSp">
        <pc:chgData name="" userId="ba28c39f86c5b02f" providerId="LiveId" clId="{ECD0FD88-F579-49DC-9693-72CC20180D4C}" dt="2026-10-09T08:02:19.199" v="245"/>
        <pc:sldMkLst>
          <pc:docMk/>
          <pc:sldMk cId="2025790948" sldId="358"/>
        </pc:sldMkLst>
        <pc:spChg chg="add">
          <ac:chgData name="" userId="ba28c39f86c5b02f" providerId="LiveId" clId="{ECD0FD88-F579-49DC-9693-72CC20180D4C}" dt="2026-10-09T08:02:19.199" v="245"/>
          <ac:spMkLst>
            <pc:docMk/>
            <pc:sldMk cId="2025790948" sldId="358"/>
            <ac:spMk id="5" creationId="{3AA486B3-38E7-42FF-B684-9A8BF3265B40}"/>
          </ac:spMkLst>
        </pc:spChg>
      </pc:sldChg>
      <pc:sldChg chg="addSp">
        <pc:chgData name="" userId="ba28c39f86c5b02f" providerId="LiveId" clId="{ECD0FD88-F579-49DC-9693-72CC20180D4C}" dt="2026-10-09T08:02:21.766" v="246"/>
        <pc:sldMkLst>
          <pc:docMk/>
          <pc:sldMk cId="3060990410" sldId="359"/>
        </pc:sldMkLst>
        <pc:spChg chg="add">
          <ac:chgData name="" userId="ba28c39f86c5b02f" providerId="LiveId" clId="{ECD0FD88-F579-49DC-9693-72CC20180D4C}" dt="2026-10-09T08:02:21.766" v="246"/>
          <ac:spMkLst>
            <pc:docMk/>
            <pc:sldMk cId="3060990410" sldId="359"/>
            <ac:spMk id="5" creationId="{8E15DB1F-6EBA-4CE9-9D00-388C86B3A8FB}"/>
          </ac:spMkLst>
        </pc:spChg>
      </pc:sldChg>
      <pc:sldChg chg="addSp">
        <pc:chgData name="" userId="ba28c39f86c5b02f" providerId="LiveId" clId="{ECD0FD88-F579-49DC-9693-72CC20180D4C}" dt="2026-10-09T08:02:25.513" v="247"/>
        <pc:sldMkLst>
          <pc:docMk/>
          <pc:sldMk cId="3356961187" sldId="360"/>
        </pc:sldMkLst>
        <pc:spChg chg="add">
          <ac:chgData name="" userId="ba28c39f86c5b02f" providerId="LiveId" clId="{ECD0FD88-F579-49DC-9693-72CC20180D4C}" dt="2026-10-09T08:02:25.513" v="247"/>
          <ac:spMkLst>
            <pc:docMk/>
            <pc:sldMk cId="3356961187" sldId="360"/>
            <ac:spMk id="5" creationId="{8971841C-4834-4A3F-8AF5-34A36617ECA7}"/>
          </ac:spMkLst>
        </pc:spChg>
      </pc:sldChg>
      <pc:sldChg chg="addSp">
        <pc:chgData name="" userId="ba28c39f86c5b02f" providerId="LiveId" clId="{ECD0FD88-F579-49DC-9693-72CC20180D4C}" dt="2026-10-09T08:02:26.790" v="248"/>
        <pc:sldMkLst>
          <pc:docMk/>
          <pc:sldMk cId="328956591" sldId="361"/>
        </pc:sldMkLst>
        <pc:spChg chg="add">
          <ac:chgData name="" userId="ba28c39f86c5b02f" providerId="LiveId" clId="{ECD0FD88-F579-49DC-9693-72CC20180D4C}" dt="2026-10-09T08:02:26.790" v="248"/>
          <ac:spMkLst>
            <pc:docMk/>
            <pc:sldMk cId="328956591" sldId="361"/>
            <ac:spMk id="5" creationId="{774A6935-67EC-48F2-B816-579859FFA8B3}"/>
          </ac:spMkLst>
        </pc:spChg>
      </pc:sldChg>
      <pc:sldChg chg="addSp">
        <pc:chgData name="" userId="ba28c39f86c5b02f" providerId="LiveId" clId="{ECD0FD88-F579-49DC-9693-72CC20180D4C}" dt="2026-10-09T08:02:28.589" v="249"/>
        <pc:sldMkLst>
          <pc:docMk/>
          <pc:sldMk cId="3927312901" sldId="362"/>
        </pc:sldMkLst>
        <pc:spChg chg="add">
          <ac:chgData name="" userId="ba28c39f86c5b02f" providerId="LiveId" clId="{ECD0FD88-F579-49DC-9693-72CC20180D4C}" dt="2026-10-09T08:02:28.589" v="249"/>
          <ac:spMkLst>
            <pc:docMk/>
            <pc:sldMk cId="3927312901" sldId="362"/>
            <ac:spMk id="5" creationId="{0562973C-AD70-458C-A8F7-EC6826F61BB0}"/>
          </ac:spMkLst>
        </pc:spChg>
      </pc:sldChg>
      <pc:sldChg chg="addSp">
        <pc:chgData name="" userId="ba28c39f86c5b02f" providerId="LiveId" clId="{ECD0FD88-F579-49DC-9693-72CC20180D4C}" dt="2026-10-09T08:02:36.222" v="253"/>
        <pc:sldMkLst>
          <pc:docMk/>
          <pc:sldMk cId="622794670" sldId="363"/>
        </pc:sldMkLst>
        <pc:spChg chg="add">
          <ac:chgData name="" userId="ba28c39f86c5b02f" providerId="LiveId" clId="{ECD0FD88-F579-49DC-9693-72CC20180D4C}" dt="2026-10-09T08:02:36.222" v="253"/>
          <ac:spMkLst>
            <pc:docMk/>
            <pc:sldMk cId="622794670" sldId="363"/>
            <ac:spMk id="5" creationId="{5EBBEF71-691F-4911-8D69-E364551F5820}"/>
          </ac:spMkLst>
        </pc:spChg>
      </pc:sldChg>
      <pc:sldChg chg="addSp">
        <pc:chgData name="" userId="ba28c39f86c5b02f" providerId="LiveId" clId="{ECD0FD88-F579-49DC-9693-72CC20180D4C}" dt="2026-10-09T08:02:43.218" v="257"/>
        <pc:sldMkLst>
          <pc:docMk/>
          <pc:sldMk cId="1818038900" sldId="364"/>
        </pc:sldMkLst>
        <pc:spChg chg="add">
          <ac:chgData name="" userId="ba28c39f86c5b02f" providerId="LiveId" clId="{ECD0FD88-F579-49DC-9693-72CC20180D4C}" dt="2026-10-09T08:02:43.218" v="257"/>
          <ac:spMkLst>
            <pc:docMk/>
            <pc:sldMk cId="1818038900" sldId="364"/>
            <ac:spMk id="5" creationId="{D25C3B50-3957-4DF0-B051-A6642551FA81}"/>
          </ac:spMkLst>
        </pc:spChg>
      </pc:sldChg>
      <pc:sldChg chg="addSp">
        <pc:chgData name="" userId="ba28c39f86c5b02f" providerId="LiveId" clId="{ECD0FD88-F579-49DC-9693-72CC20180D4C}" dt="2026-10-09T08:02:37.914" v="254"/>
        <pc:sldMkLst>
          <pc:docMk/>
          <pc:sldMk cId="1066412785" sldId="365"/>
        </pc:sldMkLst>
        <pc:spChg chg="add">
          <ac:chgData name="" userId="ba28c39f86c5b02f" providerId="LiveId" clId="{ECD0FD88-F579-49DC-9693-72CC20180D4C}" dt="2026-10-09T08:02:37.914" v="254"/>
          <ac:spMkLst>
            <pc:docMk/>
            <pc:sldMk cId="1066412785" sldId="365"/>
            <ac:spMk id="5" creationId="{11CF5AA5-A388-4D16-8A4C-1B6C196EE813}"/>
          </ac:spMkLst>
        </pc:spChg>
      </pc:sldChg>
      <pc:sldChg chg="addSp">
        <pc:chgData name="" userId="ba28c39f86c5b02f" providerId="LiveId" clId="{ECD0FD88-F579-49DC-9693-72CC20180D4C}" dt="2026-10-09T08:02:46.438" v="259"/>
        <pc:sldMkLst>
          <pc:docMk/>
          <pc:sldMk cId="1713879009" sldId="366"/>
        </pc:sldMkLst>
        <pc:spChg chg="add">
          <ac:chgData name="" userId="ba28c39f86c5b02f" providerId="LiveId" clId="{ECD0FD88-F579-49DC-9693-72CC20180D4C}" dt="2026-10-09T08:02:46.438" v="259"/>
          <ac:spMkLst>
            <pc:docMk/>
            <pc:sldMk cId="1713879009" sldId="366"/>
            <ac:spMk id="5" creationId="{E045915E-A18A-4609-8699-627B0A407E87}"/>
          </ac:spMkLst>
        </pc:spChg>
      </pc:sldChg>
      <pc:sldChg chg="addSp">
        <pc:chgData name="" userId="ba28c39f86c5b02f" providerId="LiveId" clId="{ECD0FD88-F579-49DC-9693-72CC20180D4C}" dt="2026-10-09T08:02:32.632" v="251"/>
        <pc:sldMkLst>
          <pc:docMk/>
          <pc:sldMk cId="1275273575" sldId="367"/>
        </pc:sldMkLst>
        <pc:spChg chg="add">
          <ac:chgData name="" userId="ba28c39f86c5b02f" providerId="LiveId" clId="{ECD0FD88-F579-49DC-9693-72CC20180D4C}" dt="2026-10-09T08:02:32.632" v="251"/>
          <ac:spMkLst>
            <pc:docMk/>
            <pc:sldMk cId="1275273575" sldId="367"/>
            <ac:spMk id="5" creationId="{F5716063-408D-490C-BD28-FC0B9FE87B2E}"/>
          </ac:spMkLst>
        </pc:spChg>
      </pc:sldChg>
      <pc:sldChg chg="addSp">
        <pc:chgData name="" userId="ba28c39f86c5b02f" providerId="LiveId" clId="{ECD0FD88-F579-49DC-9693-72CC20180D4C}" dt="2026-10-09T08:01:55.413" v="236"/>
        <pc:sldMkLst>
          <pc:docMk/>
          <pc:sldMk cId="1018725897" sldId="368"/>
        </pc:sldMkLst>
        <pc:spChg chg="add">
          <ac:chgData name="" userId="ba28c39f86c5b02f" providerId="LiveId" clId="{ECD0FD88-F579-49DC-9693-72CC20180D4C}" dt="2026-10-09T08:01:55.413" v="236"/>
          <ac:spMkLst>
            <pc:docMk/>
            <pc:sldMk cId="1018725897" sldId="368"/>
            <ac:spMk id="5" creationId="{32E2DC78-BC82-4A36-8451-980A248FD8C2}"/>
          </ac:spMkLst>
        </pc:spChg>
      </pc:sldChg>
      <pc:sldChg chg="addSp">
        <pc:chgData name="" userId="ba28c39f86c5b02f" providerId="LiveId" clId="{ECD0FD88-F579-49DC-9693-72CC20180D4C}" dt="2026-10-09T08:02:39.966" v="255"/>
        <pc:sldMkLst>
          <pc:docMk/>
          <pc:sldMk cId="3537489428" sldId="370"/>
        </pc:sldMkLst>
        <pc:spChg chg="add">
          <ac:chgData name="" userId="ba28c39f86c5b02f" providerId="LiveId" clId="{ECD0FD88-F579-49DC-9693-72CC20180D4C}" dt="2026-10-09T08:02:39.966" v="255"/>
          <ac:spMkLst>
            <pc:docMk/>
            <pc:sldMk cId="3537489428" sldId="370"/>
            <ac:spMk id="5" creationId="{AA3FE8D5-A131-4561-8EF2-0081EE080D78}"/>
          </ac:spMkLst>
        </pc:spChg>
      </pc:sldChg>
      <pc:sldChg chg="addSp">
        <pc:chgData name="" userId="ba28c39f86c5b02f" providerId="LiveId" clId="{ECD0FD88-F579-49DC-9693-72CC20180D4C}" dt="2026-10-09T08:02:34.455" v="252"/>
        <pc:sldMkLst>
          <pc:docMk/>
          <pc:sldMk cId="1794122198" sldId="371"/>
        </pc:sldMkLst>
        <pc:spChg chg="add">
          <ac:chgData name="" userId="ba28c39f86c5b02f" providerId="LiveId" clId="{ECD0FD88-F579-49DC-9693-72CC20180D4C}" dt="2026-10-09T08:02:34.455" v="252"/>
          <ac:spMkLst>
            <pc:docMk/>
            <pc:sldMk cId="1794122198" sldId="371"/>
            <ac:spMk id="5" creationId="{4E8E6630-D813-406D-A192-C32BFCFC5308}"/>
          </ac:spMkLst>
        </pc:spChg>
      </pc:sldChg>
      <pc:sldChg chg="addSp">
        <pc:chgData name="" userId="ba28c39f86c5b02f" providerId="LiveId" clId="{ECD0FD88-F579-49DC-9693-72CC20180D4C}" dt="2026-10-09T08:02:45.034" v="258"/>
        <pc:sldMkLst>
          <pc:docMk/>
          <pc:sldMk cId="911597392" sldId="372"/>
        </pc:sldMkLst>
        <pc:spChg chg="add">
          <ac:chgData name="" userId="ba28c39f86c5b02f" providerId="LiveId" clId="{ECD0FD88-F579-49DC-9693-72CC20180D4C}" dt="2026-10-09T08:02:45.034" v="258"/>
          <ac:spMkLst>
            <pc:docMk/>
            <pc:sldMk cId="911597392" sldId="372"/>
            <ac:spMk id="5" creationId="{EA343555-7F02-47B5-A615-A881AE7B85F6}"/>
          </ac:spMkLst>
        </pc:spChg>
      </pc:sldChg>
      <pc:sldChg chg="addSp">
        <pc:chgData name="" userId="ba28c39f86c5b02f" providerId="LiveId" clId="{ECD0FD88-F579-49DC-9693-72CC20180D4C}" dt="2026-10-09T08:02:48.406" v="260"/>
        <pc:sldMkLst>
          <pc:docMk/>
          <pc:sldMk cId="4229885585" sldId="373"/>
        </pc:sldMkLst>
        <pc:spChg chg="add">
          <ac:chgData name="" userId="ba28c39f86c5b02f" providerId="LiveId" clId="{ECD0FD88-F579-49DC-9693-72CC20180D4C}" dt="2026-10-09T08:02:48.406" v="260"/>
          <ac:spMkLst>
            <pc:docMk/>
            <pc:sldMk cId="4229885585" sldId="373"/>
            <ac:spMk id="5" creationId="{3A420CCB-99A7-43B9-9860-CA099C1FB440}"/>
          </ac:spMkLst>
        </pc:spChg>
      </pc:sldChg>
      <pc:sldChg chg="addSp">
        <pc:chgData name="" userId="ba28c39f86c5b02f" providerId="LiveId" clId="{ECD0FD88-F579-49DC-9693-72CC20180D4C}" dt="2026-10-09T08:02:51.212" v="262"/>
        <pc:sldMkLst>
          <pc:docMk/>
          <pc:sldMk cId="210869327" sldId="375"/>
        </pc:sldMkLst>
        <pc:spChg chg="add">
          <ac:chgData name="" userId="ba28c39f86c5b02f" providerId="LiveId" clId="{ECD0FD88-F579-49DC-9693-72CC20180D4C}" dt="2026-10-09T08:02:51.212" v="262"/>
          <ac:spMkLst>
            <pc:docMk/>
            <pc:sldMk cId="210869327" sldId="375"/>
            <ac:spMk id="5" creationId="{98439DA9-D7BF-4784-A789-C32784AEC358}"/>
          </ac:spMkLst>
        </pc:spChg>
      </pc:sldChg>
      <pc:sldChg chg="addSp">
        <pc:chgData name="" userId="ba28c39f86c5b02f" providerId="LiveId" clId="{ECD0FD88-F579-49DC-9693-72CC20180D4C}" dt="2026-10-09T08:02:52.767" v="263"/>
        <pc:sldMkLst>
          <pc:docMk/>
          <pc:sldMk cId="4046162115" sldId="376"/>
        </pc:sldMkLst>
        <pc:spChg chg="add">
          <ac:chgData name="" userId="ba28c39f86c5b02f" providerId="LiveId" clId="{ECD0FD88-F579-49DC-9693-72CC20180D4C}" dt="2026-10-09T08:02:52.767" v="263"/>
          <ac:spMkLst>
            <pc:docMk/>
            <pc:sldMk cId="4046162115" sldId="376"/>
            <ac:spMk id="5" creationId="{8F0DB532-8D92-4A9A-8763-EF91A5B0277D}"/>
          </ac:spMkLst>
        </pc:spChg>
      </pc:sldChg>
      <pc:sldChg chg="addSp">
        <pc:chgData name="" userId="ba28c39f86c5b02f" providerId="LiveId" clId="{ECD0FD88-F579-49DC-9693-72CC20180D4C}" dt="2026-10-09T08:02:54.755" v="264"/>
        <pc:sldMkLst>
          <pc:docMk/>
          <pc:sldMk cId="21833999" sldId="377"/>
        </pc:sldMkLst>
        <pc:spChg chg="add">
          <ac:chgData name="" userId="ba28c39f86c5b02f" providerId="LiveId" clId="{ECD0FD88-F579-49DC-9693-72CC20180D4C}" dt="2026-10-09T08:02:54.755" v="264"/>
          <ac:spMkLst>
            <pc:docMk/>
            <pc:sldMk cId="21833999" sldId="377"/>
            <ac:spMk id="6" creationId="{22F03D85-B184-4F87-B109-26733D43439D}"/>
          </ac:spMkLst>
        </pc:spChg>
      </pc:sldChg>
      <pc:sldChg chg="addSp">
        <pc:chgData name="" userId="ba28c39f86c5b02f" providerId="LiveId" clId="{ECD0FD88-F579-49DC-9693-72CC20180D4C}" dt="2026-10-09T08:02:55.966" v="265"/>
        <pc:sldMkLst>
          <pc:docMk/>
          <pc:sldMk cId="2786877685" sldId="378"/>
        </pc:sldMkLst>
        <pc:spChg chg="add">
          <ac:chgData name="" userId="ba28c39f86c5b02f" providerId="LiveId" clId="{ECD0FD88-F579-49DC-9693-72CC20180D4C}" dt="2026-10-09T08:02:55.966" v="265"/>
          <ac:spMkLst>
            <pc:docMk/>
            <pc:sldMk cId="2786877685" sldId="378"/>
            <ac:spMk id="5" creationId="{62B52921-14F0-4657-BBAB-A0A73A22DADC}"/>
          </ac:spMkLst>
        </pc:spChg>
      </pc:sldChg>
      <pc:sldChg chg="addSp">
        <pc:chgData name="" userId="ba28c39f86c5b02f" providerId="LiveId" clId="{ECD0FD88-F579-49DC-9693-72CC20180D4C}" dt="2026-10-09T08:02:57.702" v="266"/>
        <pc:sldMkLst>
          <pc:docMk/>
          <pc:sldMk cId="1177889335" sldId="379"/>
        </pc:sldMkLst>
        <pc:spChg chg="add">
          <ac:chgData name="" userId="ba28c39f86c5b02f" providerId="LiveId" clId="{ECD0FD88-F579-49DC-9693-72CC20180D4C}" dt="2026-10-09T08:02:57.702" v="266"/>
          <ac:spMkLst>
            <pc:docMk/>
            <pc:sldMk cId="1177889335" sldId="379"/>
            <ac:spMk id="5" creationId="{46D2A3B7-B7C9-4226-B282-B68214F13EB9}"/>
          </ac:spMkLst>
        </pc:spChg>
      </pc:sldChg>
      <pc:sldChg chg="addSp">
        <pc:chgData name="" userId="ba28c39f86c5b02f" providerId="LiveId" clId="{ECD0FD88-F579-49DC-9693-72CC20180D4C}" dt="2026-10-09T08:02:59.042" v="267"/>
        <pc:sldMkLst>
          <pc:docMk/>
          <pc:sldMk cId="1651474839" sldId="380"/>
        </pc:sldMkLst>
        <pc:spChg chg="add">
          <ac:chgData name="" userId="ba28c39f86c5b02f" providerId="LiveId" clId="{ECD0FD88-F579-49DC-9693-72CC20180D4C}" dt="2026-10-09T08:02:59.042" v="267"/>
          <ac:spMkLst>
            <pc:docMk/>
            <pc:sldMk cId="1651474839" sldId="380"/>
            <ac:spMk id="6" creationId="{CA2DF0CB-AB12-402F-AB06-7CA496A45CFC}"/>
          </ac:spMkLst>
        </pc:spChg>
      </pc:sldChg>
      <pc:sldChg chg="addSp">
        <pc:chgData name="" userId="ba28c39f86c5b02f" providerId="LiveId" clId="{ECD0FD88-F579-49DC-9693-72CC20180D4C}" dt="2026-10-09T08:03:02.578" v="269"/>
        <pc:sldMkLst>
          <pc:docMk/>
          <pc:sldMk cId="4043256789" sldId="381"/>
        </pc:sldMkLst>
        <pc:spChg chg="add">
          <ac:chgData name="" userId="ba28c39f86c5b02f" providerId="LiveId" clId="{ECD0FD88-F579-49DC-9693-72CC20180D4C}" dt="2026-10-09T08:03:02.578" v="269"/>
          <ac:spMkLst>
            <pc:docMk/>
            <pc:sldMk cId="4043256789" sldId="381"/>
            <ac:spMk id="5" creationId="{962DD837-00F6-451E-9C18-962635CFCA65}"/>
          </ac:spMkLst>
        </pc:spChg>
      </pc:sldChg>
      <pc:sldChg chg="addSp">
        <pc:chgData name="" userId="ba28c39f86c5b02f" providerId="LiveId" clId="{ECD0FD88-F579-49DC-9693-72CC20180D4C}" dt="2026-10-09T08:03:06.127" v="270"/>
        <pc:sldMkLst>
          <pc:docMk/>
          <pc:sldMk cId="3842569948" sldId="382"/>
        </pc:sldMkLst>
        <pc:spChg chg="add">
          <ac:chgData name="" userId="ba28c39f86c5b02f" providerId="LiveId" clId="{ECD0FD88-F579-49DC-9693-72CC20180D4C}" dt="2026-10-09T08:03:06.127" v="270"/>
          <ac:spMkLst>
            <pc:docMk/>
            <pc:sldMk cId="3842569948" sldId="382"/>
            <ac:spMk id="5" creationId="{6E3DAEA7-9671-4A52-8AB6-8F790238E96A}"/>
          </ac:spMkLst>
        </pc:spChg>
      </pc:sldChg>
      <pc:sldChg chg="addSp">
        <pc:chgData name="" userId="ba28c39f86c5b02f" providerId="LiveId" clId="{ECD0FD88-F579-49DC-9693-72CC20180D4C}" dt="2026-10-09T08:02:41.333" v="256"/>
        <pc:sldMkLst>
          <pc:docMk/>
          <pc:sldMk cId="3985695214" sldId="383"/>
        </pc:sldMkLst>
        <pc:spChg chg="add">
          <ac:chgData name="" userId="ba28c39f86c5b02f" providerId="LiveId" clId="{ECD0FD88-F579-49DC-9693-72CC20180D4C}" dt="2026-10-09T08:02:41.333" v="256"/>
          <ac:spMkLst>
            <pc:docMk/>
            <pc:sldMk cId="3985695214" sldId="383"/>
            <ac:spMk id="5" creationId="{EF0110BD-1A6B-4A2B-83F5-A5C397B1E1A3}"/>
          </ac:spMkLst>
        </pc:spChg>
      </pc:sldChg>
      <pc:sldChg chg="addSp">
        <pc:chgData name="" userId="ba28c39f86c5b02f" providerId="LiveId" clId="{ECD0FD88-F579-49DC-9693-72CC20180D4C}" dt="2026-10-09T08:03:01.273" v="268"/>
        <pc:sldMkLst>
          <pc:docMk/>
          <pc:sldMk cId="1576386787" sldId="384"/>
        </pc:sldMkLst>
        <pc:spChg chg="add">
          <ac:chgData name="" userId="ba28c39f86c5b02f" providerId="LiveId" clId="{ECD0FD88-F579-49DC-9693-72CC20180D4C}" dt="2026-10-09T08:03:01.273" v="268"/>
          <ac:spMkLst>
            <pc:docMk/>
            <pc:sldMk cId="1576386787" sldId="384"/>
            <ac:spMk id="6" creationId="{2AE845FF-2E9C-48F0-96FC-5DB7D88B4438}"/>
          </ac:spMkLst>
        </pc:spChg>
      </pc:sldChg>
      <pc:sldChg chg="addSp">
        <pc:chgData name="" userId="ba28c39f86c5b02f" providerId="LiveId" clId="{ECD0FD88-F579-49DC-9693-72CC20180D4C}" dt="2026-10-09T08:03:07.162" v="271"/>
        <pc:sldMkLst>
          <pc:docMk/>
          <pc:sldMk cId="4248785332" sldId="385"/>
        </pc:sldMkLst>
        <pc:spChg chg="add">
          <ac:chgData name="" userId="ba28c39f86c5b02f" providerId="LiveId" clId="{ECD0FD88-F579-49DC-9693-72CC20180D4C}" dt="2026-10-09T08:03:07.162" v="271"/>
          <ac:spMkLst>
            <pc:docMk/>
            <pc:sldMk cId="4248785332" sldId="385"/>
            <ac:spMk id="5" creationId="{25676574-5D43-423F-A129-A97FD459097D}"/>
          </ac:spMkLst>
        </pc:spChg>
      </pc:sldChg>
      <pc:sldChg chg="addSp">
        <pc:chgData name="" userId="ba28c39f86c5b02f" providerId="LiveId" clId="{ECD0FD88-F579-49DC-9693-72CC20180D4C}" dt="2026-10-09T08:03:10.327" v="273"/>
        <pc:sldMkLst>
          <pc:docMk/>
          <pc:sldMk cId="171706109" sldId="387"/>
        </pc:sldMkLst>
        <pc:spChg chg="add">
          <ac:chgData name="" userId="ba28c39f86c5b02f" providerId="LiveId" clId="{ECD0FD88-F579-49DC-9693-72CC20180D4C}" dt="2026-10-09T08:03:10.327" v="273"/>
          <ac:spMkLst>
            <pc:docMk/>
            <pc:sldMk cId="171706109" sldId="387"/>
            <ac:spMk id="5" creationId="{060DD8D4-D3AF-4ED4-816E-72D3BF1F6778}"/>
          </ac:spMkLst>
        </pc:spChg>
      </pc:sldChg>
      <pc:sldChg chg="addSp">
        <pc:chgData name="" userId="ba28c39f86c5b02f" providerId="LiveId" clId="{ECD0FD88-F579-49DC-9693-72CC20180D4C}" dt="2026-10-09T08:03:11.797" v="274"/>
        <pc:sldMkLst>
          <pc:docMk/>
          <pc:sldMk cId="1810970428" sldId="388"/>
        </pc:sldMkLst>
        <pc:spChg chg="add">
          <ac:chgData name="" userId="ba28c39f86c5b02f" providerId="LiveId" clId="{ECD0FD88-F579-49DC-9693-72CC20180D4C}" dt="2026-10-09T08:03:11.797" v="274"/>
          <ac:spMkLst>
            <pc:docMk/>
            <pc:sldMk cId="1810970428" sldId="388"/>
            <ac:spMk id="5" creationId="{C8A2A5C8-4FD6-40F1-B1EE-1ADD115A94C5}"/>
          </ac:spMkLst>
        </pc:spChg>
      </pc:sldChg>
      <pc:sldChg chg="addSp">
        <pc:chgData name="" userId="ba28c39f86c5b02f" providerId="LiveId" clId="{ECD0FD88-F579-49DC-9693-72CC20180D4C}" dt="2026-10-09T08:03:13.673" v="275"/>
        <pc:sldMkLst>
          <pc:docMk/>
          <pc:sldMk cId="2923920545" sldId="389"/>
        </pc:sldMkLst>
        <pc:spChg chg="add">
          <ac:chgData name="" userId="ba28c39f86c5b02f" providerId="LiveId" clId="{ECD0FD88-F579-49DC-9693-72CC20180D4C}" dt="2026-10-09T08:03:13.673" v="275"/>
          <ac:spMkLst>
            <pc:docMk/>
            <pc:sldMk cId="2923920545" sldId="389"/>
            <ac:spMk id="6" creationId="{9FAEF1AF-75AB-47B0-B0E9-CF63541E58B7}"/>
          </ac:spMkLst>
        </pc:spChg>
      </pc:sldChg>
      <pc:sldChg chg="addSp">
        <pc:chgData name="" userId="ba28c39f86c5b02f" providerId="LiveId" clId="{ECD0FD88-F579-49DC-9693-72CC20180D4C}" dt="2026-10-09T08:03:15.487" v="276"/>
        <pc:sldMkLst>
          <pc:docMk/>
          <pc:sldMk cId="3053556362" sldId="390"/>
        </pc:sldMkLst>
        <pc:spChg chg="add">
          <ac:chgData name="" userId="ba28c39f86c5b02f" providerId="LiveId" clId="{ECD0FD88-F579-49DC-9693-72CC20180D4C}" dt="2026-10-09T08:03:15.487" v="276"/>
          <ac:spMkLst>
            <pc:docMk/>
            <pc:sldMk cId="3053556362" sldId="390"/>
            <ac:spMk id="5" creationId="{F6F0A60E-EEF6-4D83-8180-59A3340B4F1E}"/>
          </ac:spMkLst>
        </pc:spChg>
      </pc:sldChg>
      <pc:sldChg chg="addSp">
        <pc:chgData name="" userId="ba28c39f86c5b02f" providerId="LiveId" clId="{ECD0FD88-F579-49DC-9693-72CC20180D4C}" dt="2026-10-09T08:03:17.601" v="277"/>
        <pc:sldMkLst>
          <pc:docMk/>
          <pc:sldMk cId="3543170338" sldId="391"/>
        </pc:sldMkLst>
        <pc:spChg chg="add">
          <ac:chgData name="" userId="ba28c39f86c5b02f" providerId="LiveId" clId="{ECD0FD88-F579-49DC-9693-72CC20180D4C}" dt="2026-10-09T08:03:17.601" v="277"/>
          <ac:spMkLst>
            <pc:docMk/>
            <pc:sldMk cId="3543170338" sldId="391"/>
            <ac:spMk id="5" creationId="{CB4D9FC2-0844-4C69-B264-9A4C2C8F03B1}"/>
          </ac:spMkLst>
        </pc:spChg>
      </pc:sldChg>
      <pc:sldChg chg="addSp">
        <pc:chgData name="" userId="ba28c39f86c5b02f" providerId="LiveId" clId="{ECD0FD88-F579-49DC-9693-72CC20180D4C}" dt="2026-10-09T08:03:19.591" v="278"/>
        <pc:sldMkLst>
          <pc:docMk/>
          <pc:sldMk cId="2604164453" sldId="395"/>
        </pc:sldMkLst>
        <pc:spChg chg="add">
          <ac:chgData name="" userId="ba28c39f86c5b02f" providerId="LiveId" clId="{ECD0FD88-F579-49DC-9693-72CC20180D4C}" dt="2026-10-09T08:03:19.591" v="278"/>
          <ac:spMkLst>
            <pc:docMk/>
            <pc:sldMk cId="2604164453" sldId="395"/>
            <ac:spMk id="5" creationId="{3834A367-E15D-40C0-B59B-83871949D14A}"/>
          </ac:spMkLst>
        </pc:spChg>
      </pc:sldChg>
      <pc:sldChg chg="addSp">
        <pc:chgData name="" userId="ba28c39f86c5b02f" providerId="LiveId" clId="{ECD0FD88-F579-49DC-9693-72CC20180D4C}" dt="2026-10-09T08:02:31.356" v="250"/>
        <pc:sldMkLst>
          <pc:docMk/>
          <pc:sldMk cId="263866238" sldId="396"/>
        </pc:sldMkLst>
        <pc:spChg chg="add">
          <ac:chgData name="" userId="ba28c39f86c5b02f" providerId="LiveId" clId="{ECD0FD88-F579-49DC-9693-72CC20180D4C}" dt="2026-10-09T08:02:31.356" v="250"/>
          <ac:spMkLst>
            <pc:docMk/>
            <pc:sldMk cId="263866238" sldId="396"/>
            <ac:spMk id="6" creationId="{66ADF81C-9A62-495D-85AE-1C2A923B59F3}"/>
          </ac:spMkLst>
        </pc:spChg>
      </pc:sldChg>
      <pc:sldChg chg="addSp">
        <pc:chgData name="" userId="ba28c39f86c5b02f" providerId="LiveId" clId="{ECD0FD88-F579-49DC-9693-72CC20180D4C}" dt="2026-10-09T08:02:49.538" v="261"/>
        <pc:sldMkLst>
          <pc:docMk/>
          <pc:sldMk cId="4182764911" sldId="397"/>
        </pc:sldMkLst>
        <pc:spChg chg="add">
          <ac:chgData name="" userId="ba28c39f86c5b02f" providerId="LiveId" clId="{ECD0FD88-F579-49DC-9693-72CC20180D4C}" dt="2026-10-09T08:02:49.538" v="261"/>
          <ac:spMkLst>
            <pc:docMk/>
            <pc:sldMk cId="4182764911" sldId="397"/>
            <ac:spMk id="6" creationId="{E4F1B2B6-85F9-4E19-A1F4-360D508BF287}"/>
          </ac:spMkLst>
        </pc:spChg>
      </pc:sldChg>
      <pc:sldChg chg="addSp">
        <pc:chgData name="" userId="ba28c39f86c5b02f" providerId="LiveId" clId="{ECD0FD88-F579-49DC-9693-72CC20180D4C}" dt="2026-10-09T08:03:09.204" v="272"/>
        <pc:sldMkLst>
          <pc:docMk/>
          <pc:sldMk cId="3169414241" sldId="398"/>
        </pc:sldMkLst>
        <pc:spChg chg="add">
          <ac:chgData name="" userId="ba28c39f86c5b02f" providerId="LiveId" clId="{ECD0FD88-F579-49DC-9693-72CC20180D4C}" dt="2026-10-09T08:03:09.204" v="272"/>
          <ac:spMkLst>
            <pc:docMk/>
            <pc:sldMk cId="3169414241" sldId="398"/>
            <ac:spMk id="6" creationId="{46AF2310-EDAD-4680-87B6-E9ED7D81083D}"/>
          </ac:spMkLst>
        </pc:spChg>
      </pc:sldChg>
      <pc:sldChg chg="addSp">
        <pc:chgData name="" userId="ba28c39f86c5b02f" providerId="LiveId" clId="{ECD0FD88-F579-49DC-9693-72CC20180D4C}" dt="2026-10-09T08:03:20.956" v="279"/>
        <pc:sldMkLst>
          <pc:docMk/>
          <pc:sldMk cId="2476735820" sldId="399"/>
        </pc:sldMkLst>
        <pc:spChg chg="add">
          <ac:chgData name="" userId="ba28c39f86c5b02f" providerId="LiveId" clId="{ECD0FD88-F579-49DC-9693-72CC20180D4C}" dt="2026-10-09T08:03:20.956" v="279"/>
          <ac:spMkLst>
            <pc:docMk/>
            <pc:sldMk cId="2476735820" sldId="399"/>
            <ac:spMk id="5" creationId="{08383C78-1850-4E3B-8DA3-88E228C0A78F}"/>
          </ac:spMkLst>
        </pc:spChg>
      </pc:sldChg>
      <pc:sldChg chg="addSp">
        <pc:chgData name="" userId="ba28c39f86c5b02f" providerId="LiveId" clId="{ECD0FD88-F579-49DC-9693-72CC20180D4C}" dt="2026-10-09T08:03:22.139" v="280"/>
        <pc:sldMkLst>
          <pc:docMk/>
          <pc:sldMk cId="3778363010" sldId="400"/>
        </pc:sldMkLst>
        <pc:spChg chg="add">
          <ac:chgData name="" userId="ba28c39f86c5b02f" providerId="LiveId" clId="{ECD0FD88-F579-49DC-9693-72CC20180D4C}" dt="2026-10-09T08:03:22.139" v="280"/>
          <ac:spMkLst>
            <pc:docMk/>
            <pc:sldMk cId="3778363010" sldId="400"/>
            <ac:spMk id="6" creationId="{60CC0191-2A54-41D8-B2B6-4F252735459D}"/>
          </ac:spMkLst>
        </pc:spChg>
      </pc:sldChg>
      <pc:sldChg chg="addSp">
        <pc:chgData name="" userId="ba28c39f86c5b02f" providerId="LiveId" clId="{ECD0FD88-F579-49DC-9693-72CC20180D4C}" dt="2026-10-09T08:03:24.017" v="281"/>
        <pc:sldMkLst>
          <pc:docMk/>
          <pc:sldMk cId="1134490641" sldId="401"/>
        </pc:sldMkLst>
        <pc:spChg chg="add">
          <ac:chgData name="" userId="ba28c39f86c5b02f" providerId="LiveId" clId="{ECD0FD88-F579-49DC-9693-72CC20180D4C}" dt="2026-10-09T08:03:24.017" v="281"/>
          <ac:spMkLst>
            <pc:docMk/>
            <pc:sldMk cId="1134490641" sldId="401"/>
            <ac:spMk id="6" creationId="{4188DC44-F1AA-4333-B15C-9711666C5694}"/>
          </ac:spMkLst>
        </pc:spChg>
      </pc:sldChg>
      <pc:sldChg chg="addSp">
        <pc:chgData name="" userId="ba28c39f86c5b02f" providerId="LiveId" clId="{ECD0FD88-F579-49DC-9693-72CC20180D4C}" dt="2026-10-09T08:03:40.638" v="287"/>
        <pc:sldMkLst>
          <pc:docMk/>
          <pc:sldMk cId="1002330321" sldId="402"/>
        </pc:sldMkLst>
        <pc:spChg chg="add">
          <ac:chgData name="" userId="ba28c39f86c5b02f" providerId="LiveId" clId="{ECD0FD88-F579-49DC-9693-72CC20180D4C}" dt="2026-10-09T08:03:40.638" v="287"/>
          <ac:spMkLst>
            <pc:docMk/>
            <pc:sldMk cId="1002330321" sldId="402"/>
            <ac:spMk id="5" creationId="{EB15BA6B-483E-43A3-8078-B4A1FEC27DAF}"/>
          </ac:spMkLst>
        </pc:spChg>
      </pc:sldChg>
      <pc:sldChg chg="addSp">
        <pc:chgData name="" userId="ba28c39f86c5b02f" providerId="LiveId" clId="{ECD0FD88-F579-49DC-9693-72CC20180D4C}" dt="2026-10-09T08:03:42.580" v="288"/>
        <pc:sldMkLst>
          <pc:docMk/>
          <pc:sldMk cId="1825788241" sldId="403"/>
        </pc:sldMkLst>
        <pc:spChg chg="add">
          <ac:chgData name="" userId="ba28c39f86c5b02f" providerId="LiveId" clId="{ECD0FD88-F579-49DC-9693-72CC20180D4C}" dt="2026-10-09T08:03:42.580" v="288"/>
          <ac:spMkLst>
            <pc:docMk/>
            <pc:sldMk cId="1825788241" sldId="403"/>
            <ac:spMk id="5" creationId="{3991AE0D-DD91-442D-9B00-D14235C78304}"/>
          </ac:spMkLst>
        </pc:spChg>
      </pc:sldChg>
      <pc:sldChg chg="addSp">
        <pc:chgData name="" userId="ba28c39f86c5b02f" providerId="LiveId" clId="{ECD0FD88-F579-49DC-9693-72CC20180D4C}" dt="2026-10-09T08:03:43.753" v="289"/>
        <pc:sldMkLst>
          <pc:docMk/>
          <pc:sldMk cId="2339523950" sldId="405"/>
        </pc:sldMkLst>
        <pc:spChg chg="add">
          <ac:chgData name="" userId="ba28c39f86c5b02f" providerId="LiveId" clId="{ECD0FD88-F579-49DC-9693-72CC20180D4C}" dt="2026-10-09T08:03:43.753" v="289"/>
          <ac:spMkLst>
            <pc:docMk/>
            <pc:sldMk cId="2339523950" sldId="405"/>
            <ac:spMk id="5" creationId="{6D77D80B-94B3-4395-9F31-F50AFA02FAEB}"/>
          </ac:spMkLst>
        </pc:spChg>
      </pc:sldChg>
      <pc:sldChg chg="addSp">
        <pc:chgData name="" userId="ba28c39f86c5b02f" providerId="LiveId" clId="{ECD0FD88-F579-49DC-9693-72CC20180D4C}" dt="2026-10-09T08:03:46.117" v="290"/>
        <pc:sldMkLst>
          <pc:docMk/>
          <pc:sldMk cId="4095509184" sldId="406"/>
        </pc:sldMkLst>
        <pc:spChg chg="add">
          <ac:chgData name="" userId="ba28c39f86c5b02f" providerId="LiveId" clId="{ECD0FD88-F579-49DC-9693-72CC20180D4C}" dt="2026-10-09T08:03:46.117" v="290"/>
          <ac:spMkLst>
            <pc:docMk/>
            <pc:sldMk cId="4095509184" sldId="406"/>
            <ac:spMk id="5" creationId="{E9324AF6-5039-4F2D-BBA3-B0263444135A}"/>
          </ac:spMkLst>
        </pc:spChg>
      </pc:sldChg>
      <pc:sldChg chg="addSp">
        <pc:chgData name="" userId="ba28c39f86c5b02f" providerId="LiveId" clId="{ECD0FD88-F579-49DC-9693-72CC20180D4C}" dt="2026-10-09T08:02:13.703" v="243"/>
        <pc:sldMkLst>
          <pc:docMk/>
          <pc:sldMk cId="656123133" sldId="407"/>
        </pc:sldMkLst>
        <pc:spChg chg="add">
          <ac:chgData name="" userId="ba28c39f86c5b02f" providerId="LiveId" clId="{ECD0FD88-F579-49DC-9693-72CC20180D4C}" dt="2026-10-09T08:02:13.703" v="243"/>
          <ac:spMkLst>
            <pc:docMk/>
            <pc:sldMk cId="656123133" sldId="407"/>
            <ac:spMk id="5" creationId="{CACB2199-056F-4B5C-A0C4-16319D197E43}"/>
          </ac:spMkLst>
        </pc:spChg>
      </pc:sldChg>
      <pc:sldChg chg="addSp">
        <pc:chgData name="" userId="ba28c39f86c5b02f" providerId="LiveId" clId="{ECD0FD88-F579-49DC-9693-72CC20180D4C}" dt="2026-10-09T08:01:57.946" v="237"/>
        <pc:sldMkLst>
          <pc:docMk/>
          <pc:sldMk cId="1056487129" sldId="408"/>
        </pc:sldMkLst>
        <pc:spChg chg="add">
          <ac:chgData name="" userId="ba28c39f86c5b02f" providerId="LiveId" clId="{ECD0FD88-F579-49DC-9693-72CC20180D4C}" dt="2026-10-09T08:01:57.946" v="237"/>
          <ac:spMkLst>
            <pc:docMk/>
            <pc:sldMk cId="1056487129" sldId="408"/>
            <ac:spMk id="5" creationId="{AED70606-8A92-4EB2-B15E-D94174D7DACC}"/>
          </ac:spMkLst>
        </pc:spChg>
      </pc:sldChg>
      <pc:sldChg chg="addSp delSp modSp add">
        <pc:chgData name="" userId="ba28c39f86c5b02f" providerId="LiveId" clId="{ECD0FD88-F579-49DC-9693-72CC20180D4C}" dt="2026-10-09T08:03:37.108" v="286"/>
        <pc:sldMkLst>
          <pc:docMk/>
          <pc:sldMk cId="3378888945" sldId="409"/>
        </pc:sldMkLst>
        <pc:spChg chg="del">
          <ac:chgData name="" userId="ba28c39f86c5b02f" providerId="LiveId" clId="{ECD0FD88-F579-49DC-9693-72CC20180D4C}" dt="2026-10-09T06:44:07.781" v="1" actId="478"/>
          <ac:spMkLst>
            <pc:docMk/>
            <pc:sldMk cId="3378888945" sldId="409"/>
            <ac:spMk id="2" creationId="{95D3F079-6704-4F19-9B43-10F22FD5AE50}"/>
          </ac:spMkLst>
        </pc:spChg>
        <pc:spChg chg="add mod">
          <ac:chgData name="" userId="ba28c39f86c5b02f" providerId="LiveId" clId="{ECD0FD88-F579-49DC-9693-72CC20180D4C}" dt="2026-10-09T08:01:02.225" v="218" actId="1076"/>
          <ac:spMkLst>
            <pc:docMk/>
            <pc:sldMk cId="3378888945" sldId="409"/>
            <ac:spMk id="2" creationId="{AFB91A5B-757D-4C52-A79A-4A7F52E5CA97}"/>
          </ac:spMkLst>
        </pc:spChg>
        <pc:spChg chg="del">
          <ac:chgData name="" userId="ba28c39f86c5b02f" providerId="LiveId" clId="{ECD0FD88-F579-49DC-9693-72CC20180D4C}" dt="2026-10-09T06:44:13.710" v="5" actId="478"/>
          <ac:spMkLst>
            <pc:docMk/>
            <pc:sldMk cId="3378888945" sldId="409"/>
            <ac:spMk id="4" creationId="{343324A2-F5A6-4BE4-A2BB-6C9871496D62}"/>
          </ac:spMkLst>
        </pc:spChg>
        <pc:spChg chg="add">
          <ac:chgData name="" userId="ba28c39f86c5b02f" providerId="LiveId" clId="{ECD0FD88-F579-49DC-9693-72CC20180D4C}" dt="2026-10-09T08:03:37.108" v="286"/>
          <ac:spMkLst>
            <pc:docMk/>
            <pc:sldMk cId="3378888945" sldId="409"/>
            <ac:spMk id="5" creationId="{3CB1C05F-B469-4184-944D-08EC3CE9D19B}"/>
          </ac:spMkLst>
        </pc:spChg>
        <pc:picChg chg="del">
          <ac:chgData name="" userId="ba28c39f86c5b02f" providerId="LiveId" clId="{ECD0FD88-F579-49DC-9693-72CC20180D4C}" dt="2026-10-09T06:44:08.949" v="2" actId="478"/>
          <ac:picMkLst>
            <pc:docMk/>
            <pc:sldMk cId="3378888945" sldId="409"/>
            <ac:picMk id="5" creationId="{3909D909-4C0A-4937-9975-ABFFC28D7B88}"/>
          </ac:picMkLst>
        </pc:picChg>
        <pc:picChg chg="add mod">
          <ac:chgData name="" userId="ba28c39f86c5b02f" providerId="LiveId" clId="{ECD0FD88-F579-49DC-9693-72CC20180D4C}" dt="2026-10-09T06:44:42.562" v="11" actId="14100"/>
          <ac:picMkLst>
            <pc:docMk/>
            <pc:sldMk cId="3378888945" sldId="409"/>
            <ac:picMk id="6" creationId="{F901D5D2-04D5-4B2C-A78D-2C2DE4CC0784}"/>
          </ac:picMkLst>
        </pc:picChg>
        <pc:picChg chg="add del">
          <ac:chgData name="" userId="ba28c39f86c5b02f" providerId="LiveId" clId="{ECD0FD88-F579-49DC-9693-72CC20180D4C}" dt="2026-10-09T06:44:11.455" v="4" actId="478"/>
          <ac:picMkLst>
            <pc:docMk/>
            <pc:sldMk cId="3378888945" sldId="409"/>
            <ac:picMk id="8" creationId="{36936F37-89D4-4496-A407-5A90066860E5}"/>
          </ac:picMkLst>
        </pc:picChg>
      </pc:sldChg>
      <pc:sldChg chg="addSp delSp modSp add">
        <pc:chgData name="" userId="ba28c39f86c5b02f" providerId="LiveId" clId="{ECD0FD88-F579-49DC-9693-72CC20180D4C}" dt="2026-10-09T08:03:25.888" v="282"/>
        <pc:sldMkLst>
          <pc:docMk/>
          <pc:sldMk cId="2872208961" sldId="410"/>
        </pc:sldMkLst>
        <pc:spChg chg="del">
          <ac:chgData name="" userId="ba28c39f86c5b02f" providerId="LiveId" clId="{ECD0FD88-F579-49DC-9693-72CC20180D4C}" dt="2026-10-09T06:46:52.329" v="13" actId="478"/>
          <ac:spMkLst>
            <pc:docMk/>
            <pc:sldMk cId="2872208961" sldId="410"/>
            <ac:spMk id="2" creationId="{95D3F079-6704-4F19-9B43-10F22FD5AE50}"/>
          </ac:spMkLst>
        </pc:spChg>
        <pc:spChg chg="del">
          <ac:chgData name="" userId="ba28c39f86c5b02f" providerId="LiveId" clId="{ECD0FD88-F579-49DC-9693-72CC20180D4C}" dt="2026-10-09T06:46:54.807" v="14" actId="478"/>
          <ac:spMkLst>
            <pc:docMk/>
            <pc:sldMk cId="2872208961" sldId="410"/>
            <ac:spMk id="4" creationId="{343324A2-F5A6-4BE4-A2BB-6C9871496D62}"/>
          </ac:spMkLst>
        </pc:spChg>
        <pc:spChg chg="add">
          <ac:chgData name="" userId="ba28c39f86c5b02f" providerId="LiveId" clId="{ECD0FD88-F579-49DC-9693-72CC20180D4C}" dt="2026-10-09T08:03:25.888" v="282"/>
          <ac:spMkLst>
            <pc:docMk/>
            <pc:sldMk cId="2872208961" sldId="410"/>
            <ac:spMk id="7" creationId="{C5F89E6A-63EC-4B1C-B2E8-DC6881F099EE}"/>
          </ac:spMkLst>
        </pc:spChg>
        <pc:picChg chg="add del mod">
          <ac:chgData name="" userId="ba28c39f86c5b02f" providerId="LiveId" clId="{ECD0FD88-F579-49DC-9693-72CC20180D4C}" dt="2026-10-09T06:51:26.485" v="30" actId="478"/>
          <ac:picMkLst>
            <pc:docMk/>
            <pc:sldMk cId="2872208961" sldId="410"/>
            <ac:picMk id="3" creationId="{6DED7CF8-FA83-4FBD-B921-BEFCAA7FC57A}"/>
          </ac:picMkLst>
        </pc:picChg>
        <pc:picChg chg="del">
          <ac:chgData name="" userId="ba28c39f86c5b02f" providerId="LiveId" clId="{ECD0FD88-F579-49DC-9693-72CC20180D4C}" dt="2026-10-09T06:46:55.879" v="15" actId="478"/>
          <ac:picMkLst>
            <pc:docMk/>
            <pc:sldMk cId="2872208961" sldId="410"/>
            <ac:picMk id="5" creationId="{3909D909-4C0A-4937-9975-ABFFC28D7B88}"/>
          </ac:picMkLst>
        </pc:picChg>
        <pc:picChg chg="add mod ord">
          <ac:chgData name="" userId="ba28c39f86c5b02f" providerId="LiveId" clId="{ECD0FD88-F579-49DC-9693-72CC20180D4C}" dt="2026-10-09T06:48:30.178" v="21" actId="167"/>
          <ac:picMkLst>
            <pc:docMk/>
            <pc:sldMk cId="2872208961" sldId="410"/>
            <ac:picMk id="6" creationId="{7B49F8F9-DB78-4809-94CA-A1957B4E1A4D}"/>
          </ac:picMkLst>
        </pc:picChg>
        <pc:picChg chg="add del mod">
          <ac:chgData name="" userId="ba28c39f86c5b02f" providerId="LiveId" clId="{ECD0FD88-F579-49DC-9693-72CC20180D4C}" dt="2026-10-09T06:51:27.366" v="31" actId="478"/>
          <ac:picMkLst>
            <pc:docMk/>
            <pc:sldMk cId="2872208961" sldId="410"/>
            <ac:picMk id="7" creationId="{7F145B0E-A7CB-4BFE-9613-86C690D23A22}"/>
          </ac:picMkLst>
        </pc:picChg>
        <pc:picChg chg="del">
          <ac:chgData name="" userId="ba28c39f86c5b02f" providerId="LiveId" clId="{ECD0FD88-F579-49DC-9693-72CC20180D4C}" dt="2026-10-09T06:48:18.004" v="17" actId="478"/>
          <ac:picMkLst>
            <pc:docMk/>
            <pc:sldMk cId="2872208961" sldId="410"/>
            <ac:picMk id="8" creationId="{36936F37-89D4-4496-A407-5A90066860E5}"/>
          </ac:picMkLst>
        </pc:picChg>
        <pc:picChg chg="add mod modCrop">
          <ac:chgData name="" userId="ba28c39f86c5b02f" providerId="LiveId" clId="{ECD0FD88-F579-49DC-9693-72CC20180D4C}" dt="2026-10-09T07:08:11.042" v="158" actId="14100"/>
          <ac:picMkLst>
            <pc:docMk/>
            <pc:sldMk cId="2872208961" sldId="410"/>
            <ac:picMk id="9" creationId="{20EEC82D-DFA8-4D45-B76A-E1DA58D517D9}"/>
          </ac:picMkLst>
        </pc:picChg>
        <pc:picChg chg="add del mod">
          <ac:chgData name="" userId="ba28c39f86c5b02f" providerId="LiveId" clId="{ECD0FD88-F579-49DC-9693-72CC20180D4C}" dt="2026-10-09T06:52:05.363" v="40" actId="478"/>
          <ac:picMkLst>
            <pc:docMk/>
            <pc:sldMk cId="2872208961" sldId="410"/>
            <ac:picMk id="10" creationId="{922844C9-49E1-4D8D-8B95-7F4D8FAAACF7}"/>
          </ac:picMkLst>
        </pc:picChg>
        <pc:picChg chg="add mod modCrop">
          <ac:chgData name="" userId="ba28c39f86c5b02f" providerId="LiveId" clId="{ECD0FD88-F579-49DC-9693-72CC20180D4C}" dt="2026-10-09T07:08:24.995" v="161" actId="1076"/>
          <ac:picMkLst>
            <pc:docMk/>
            <pc:sldMk cId="2872208961" sldId="410"/>
            <ac:picMk id="12" creationId="{21BDEF0D-883B-48DA-94A1-0C922F121BF2}"/>
          </ac:picMkLst>
        </pc:picChg>
        <pc:picChg chg="add mod">
          <ac:chgData name="" userId="ba28c39f86c5b02f" providerId="LiveId" clId="{ECD0FD88-F579-49DC-9693-72CC20180D4C}" dt="2026-10-09T07:55:43.472" v="199" actId="1076"/>
          <ac:picMkLst>
            <pc:docMk/>
            <pc:sldMk cId="2872208961" sldId="410"/>
            <ac:picMk id="15" creationId="{DED00E0B-B13C-4680-8BD9-B2431166B082}"/>
          </ac:picMkLst>
        </pc:picChg>
      </pc:sldChg>
      <pc:sldChg chg="addSp modSp add">
        <pc:chgData name="" userId="ba28c39f86c5b02f" providerId="LiveId" clId="{ECD0FD88-F579-49DC-9693-72CC20180D4C}" dt="2026-10-09T08:03:28.302" v="283"/>
        <pc:sldMkLst>
          <pc:docMk/>
          <pc:sldMk cId="3376779086" sldId="411"/>
        </pc:sldMkLst>
        <pc:spChg chg="add">
          <ac:chgData name="" userId="ba28c39f86c5b02f" providerId="LiveId" clId="{ECD0FD88-F579-49DC-9693-72CC20180D4C}" dt="2026-10-09T08:03:28.302" v="283"/>
          <ac:spMkLst>
            <pc:docMk/>
            <pc:sldMk cId="3376779086" sldId="411"/>
            <ac:spMk id="9" creationId="{97E096C6-4531-4E62-A5B0-D5B67EF3838D}"/>
          </ac:spMkLst>
        </pc:spChg>
        <pc:picChg chg="add mod modCrop">
          <ac:chgData name="" userId="ba28c39f86c5b02f" providerId="LiveId" clId="{ECD0FD88-F579-49DC-9693-72CC20180D4C}" dt="2026-10-09T06:56:15.657" v="65" actId="1076"/>
          <ac:picMkLst>
            <pc:docMk/>
            <pc:sldMk cId="3376779086" sldId="411"/>
            <ac:picMk id="2" creationId="{B0201B01-291C-43E8-AECD-5EACE5A990E5}"/>
          </ac:picMkLst>
        </pc:picChg>
        <pc:picChg chg="add mod modCrop">
          <ac:chgData name="" userId="ba28c39f86c5b02f" providerId="LiveId" clId="{ECD0FD88-F579-49DC-9693-72CC20180D4C}" dt="2026-10-09T06:56:26.588" v="68" actId="1076"/>
          <ac:picMkLst>
            <pc:docMk/>
            <pc:sldMk cId="3376779086" sldId="411"/>
            <ac:picMk id="3" creationId="{9604D041-819F-434B-A81E-D4419558B756}"/>
          </ac:picMkLst>
        </pc:picChg>
        <pc:picChg chg="add mod modCrop">
          <ac:chgData name="" userId="ba28c39f86c5b02f" providerId="LiveId" clId="{ECD0FD88-F579-49DC-9693-72CC20180D4C}" dt="2026-10-09T06:56:21.592" v="67" actId="1076"/>
          <ac:picMkLst>
            <pc:docMk/>
            <pc:sldMk cId="3376779086" sldId="411"/>
            <ac:picMk id="5" creationId="{08DE09DD-F5E2-4421-A26D-BEE3C7D79884}"/>
          </ac:picMkLst>
        </pc:picChg>
        <pc:picChg chg="add mod modCrop">
          <ac:chgData name="" userId="ba28c39f86c5b02f" providerId="LiveId" clId="{ECD0FD88-F579-49DC-9693-72CC20180D4C}" dt="2026-10-09T07:57:04.754" v="202" actId="1076"/>
          <ac:picMkLst>
            <pc:docMk/>
            <pc:sldMk cId="3376779086" sldId="411"/>
            <ac:picMk id="7" creationId="{24748630-3D91-4EEE-911D-A40AF424E09A}"/>
          </ac:picMkLst>
        </pc:picChg>
        <pc:picChg chg="add mod modCrop">
          <ac:chgData name="" userId="ba28c39f86c5b02f" providerId="LiveId" clId="{ECD0FD88-F579-49DC-9693-72CC20180D4C}" dt="2026-10-09T07:59:52.445" v="208" actId="732"/>
          <ac:picMkLst>
            <pc:docMk/>
            <pc:sldMk cId="3376779086" sldId="411"/>
            <ac:picMk id="8" creationId="{0E5AE4C1-AD37-44B1-B6D8-F9906B3A94C0}"/>
          </ac:picMkLst>
        </pc:picChg>
      </pc:sldChg>
      <pc:sldChg chg="addSp delSp modSp add">
        <pc:chgData name="" userId="ba28c39f86c5b02f" providerId="LiveId" clId="{ECD0FD88-F579-49DC-9693-72CC20180D4C}" dt="2026-10-09T08:03:30.117" v="284"/>
        <pc:sldMkLst>
          <pc:docMk/>
          <pc:sldMk cId="1612231328" sldId="412"/>
        </pc:sldMkLst>
        <pc:spChg chg="add">
          <ac:chgData name="" userId="ba28c39f86c5b02f" providerId="LiveId" clId="{ECD0FD88-F579-49DC-9693-72CC20180D4C}" dt="2026-10-09T08:03:30.117" v="284"/>
          <ac:spMkLst>
            <pc:docMk/>
            <pc:sldMk cId="1612231328" sldId="412"/>
            <ac:spMk id="10" creationId="{FA9BD004-6E4E-4542-87FF-CB049458B396}"/>
          </ac:spMkLst>
        </pc:spChg>
        <pc:picChg chg="del mod">
          <ac:chgData name="" userId="ba28c39f86c5b02f" providerId="LiveId" clId="{ECD0FD88-F579-49DC-9693-72CC20180D4C}" dt="2026-10-09T06:59:02.325" v="86" actId="478"/>
          <ac:picMkLst>
            <pc:docMk/>
            <pc:sldMk cId="1612231328" sldId="412"/>
            <ac:picMk id="6" creationId="{7B49F8F9-DB78-4809-94CA-A1957B4E1A4D}"/>
          </ac:picMkLst>
        </pc:picChg>
        <pc:picChg chg="add mod modCrop">
          <ac:chgData name="" userId="ba28c39f86c5b02f" providerId="LiveId" clId="{ECD0FD88-F579-49DC-9693-72CC20180D4C}" dt="2026-10-09T07:00:31.492" v="102" actId="732"/>
          <ac:picMkLst>
            <pc:docMk/>
            <pc:sldMk cId="1612231328" sldId="412"/>
            <ac:picMk id="7" creationId="{6065CDDE-C71A-49EC-B358-B29CE42F7337}"/>
          </ac:picMkLst>
        </pc:picChg>
        <pc:picChg chg="add mod modCrop">
          <ac:chgData name="" userId="ba28c39f86c5b02f" providerId="LiveId" clId="{ECD0FD88-F579-49DC-9693-72CC20180D4C}" dt="2026-10-09T07:01:03.378" v="105" actId="1076"/>
          <ac:picMkLst>
            <pc:docMk/>
            <pc:sldMk cId="1612231328" sldId="412"/>
            <ac:picMk id="8" creationId="{E9ED58EA-E7E1-47BD-98CC-0AED2C830E58}"/>
          </ac:picMkLst>
        </pc:picChg>
        <pc:picChg chg="add mod">
          <ac:chgData name="" userId="ba28c39f86c5b02f" providerId="LiveId" clId="{ECD0FD88-F579-49DC-9693-72CC20180D4C}" dt="2026-10-09T07:57:30.595" v="205" actId="14100"/>
          <ac:picMkLst>
            <pc:docMk/>
            <pc:sldMk cId="1612231328" sldId="412"/>
            <ac:picMk id="9" creationId="{0ECCF1D6-A399-477C-854B-B8D34765A24F}"/>
          </ac:picMkLst>
        </pc:picChg>
        <pc:picChg chg="add del mod">
          <ac:chgData name="" userId="ba28c39f86c5b02f" providerId="LiveId" clId="{ECD0FD88-F579-49DC-9693-72CC20180D4C}" dt="2026-10-09T07:13:02.709" v="191" actId="478"/>
          <ac:picMkLst>
            <pc:docMk/>
            <pc:sldMk cId="1612231328" sldId="412"/>
            <ac:picMk id="10" creationId="{4B6F5A28-30DF-4B03-B496-A2C5046188B5}"/>
          </ac:picMkLst>
        </pc:picChg>
        <pc:picChg chg="add mod modCrop">
          <ac:chgData name="" userId="ba28c39f86c5b02f" providerId="LiveId" clId="{ECD0FD88-F579-49DC-9693-72CC20180D4C}" dt="2026-10-09T07:59:59.448" v="209" actId="1076"/>
          <ac:picMkLst>
            <pc:docMk/>
            <pc:sldMk cId="1612231328" sldId="412"/>
            <ac:picMk id="11" creationId="{6EEC584F-7A1C-4046-A5C4-3D7858E340CD}"/>
          </ac:picMkLst>
        </pc:picChg>
        <pc:picChg chg="add ord">
          <ac:chgData name="" userId="ba28c39f86c5b02f" providerId="LiveId" clId="{ECD0FD88-F579-49DC-9693-72CC20180D4C}" dt="2026-10-09T07:13:29.225" v="194" actId="167"/>
          <ac:picMkLst>
            <pc:docMk/>
            <pc:sldMk cId="1612231328" sldId="412"/>
            <ac:picMk id="12" creationId="{05A5A7A6-358A-44B3-8EF4-837EA3664305}"/>
          </ac:picMkLst>
        </pc:picChg>
        <pc:picChg chg="add mod modCrop">
          <ac:chgData name="" userId="ba28c39f86c5b02f" providerId="LiveId" clId="{ECD0FD88-F579-49DC-9693-72CC20180D4C}" dt="2026-10-09T06:58:09.080" v="74" actId="14100"/>
          <ac:picMkLst>
            <pc:docMk/>
            <pc:sldMk cId="1612231328" sldId="412"/>
            <ac:picMk id="1026" creationId="{8FE11CBF-B043-4260-94BA-25452B828844}"/>
          </ac:picMkLst>
        </pc:picChg>
        <pc:picChg chg="add del mod">
          <ac:chgData name="" userId="ba28c39f86c5b02f" providerId="LiveId" clId="{ECD0FD88-F579-49DC-9693-72CC20180D4C}" dt="2026-10-09T06:58:33.462" v="80"/>
          <ac:picMkLst>
            <pc:docMk/>
            <pc:sldMk cId="1612231328" sldId="412"/>
            <ac:picMk id="1027" creationId="{DCB9CDC0-2234-4BF2-8EDD-22492810CCFB}"/>
          </ac:picMkLst>
        </pc:picChg>
        <pc:picChg chg="add del mod">
          <ac:chgData name="" userId="ba28c39f86c5b02f" providerId="LiveId" clId="{ECD0FD88-F579-49DC-9693-72CC20180D4C}" dt="2026-10-09T06:59:02.325" v="86" actId="478"/>
          <ac:picMkLst>
            <pc:docMk/>
            <pc:sldMk cId="1612231328" sldId="412"/>
            <ac:picMk id="1028" creationId="{D1AA2278-03F5-4D78-BC80-3629E6A1CC03}"/>
          </ac:picMkLst>
        </pc:picChg>
      </pc:sldChg>
      <pc:sldChg chg="addSp delSp modSp add">
        <pc:chgData name="" userId="ba28c39f86c5b02f" providerId="LiveId" clId="{ECD0FD88-F579-49DC-9693-72CC20180D4C}" dt="2026-10-09T08:03:35.137" v="285"/>
        <pc:sldMkLst>
          <pc:docMk/>
          <pc:sldMk cId="1214033962" sldId="413"/>
        </pc:sldMkLst>
        <pc:spChg chg="add">
          <ac:chgData name="" userId="ba28c39f86c5b02f" providerId="LiveId" clId="{ECD0FD88-F579-49DC-9693-72CC20180D4C}" dt="2026-10-09T08:03:35.137" v="285"/>
          <ac:spMkLst>
            <pc:docMk/>
            <pc:sldMk cId="1214033962" sldId="413"/>
            <ac:spMk id="8" creationId="{8175EBE6-0509-4D5B-B0D7-39D35D588409}"/>
          </ac:spMkLst>
        </pc:spChg>
        <pc:picChg chg="add mod modCrop">
          <ac:chgData name="" userId="ba28c39f86c5b02f" providerId="LiveId" clId="{ECD0FD88-F579-49DC-9693-72CC20180D4C}" dt="2026-10-09T07:02:50.441" v="116" actId="14100"/>
          <ac:picMkLst>
            <pc:docMk/>
            <pc:sldMk cId="1214033962" sldId="413"/>
            <ac:picMk id="2" creationId="{0133C558-8925-4223-B95F-97B3B4763650}"/>
          </ac:picMkLst>
        </pc:picChg>
        <pc:picChg chg="add mod modCrop">
          <ac:chgData name="" userId="ba28c39f86c5b02f" providerId="LiveId" clId="{ECD0FD88-F579-49DC-9693-72CC20180D4C}" dt="2026-10-09T07:06:19.108" v="140" actId="732"/>
          <ac:picMkLst>
            <pc:docMk/>
            <pc:sldMk cId="1214033962" sldId="413"/>
            <ac:picMk id="3" creationId="{9E9D4F79-3686-4830-B1E4-77DF70105A98}"/>
          </ac:picMkLst>
        </pc:picChg>
        <pc:picChg chg="add mod modCrop">
          <ac:chgData name="" userId="ba28c39f86c5b02f" providerId="LiveId" clId="{ECD0FD88-F579-49DC-9693-72CC20180D4C}" dt="2026-10-09T07:06:25.767" v="141" actId="1076"/>
          <ac:picMkLst>
            <pc:docMk/>
            <pc:sldMk cId="1214033962" sldId="413"/>
            <ac:picMk id="4" creationId="{24E66B08-BF00-4DA7-AC15-450DE2DDC3B0}"/>
          </ac:picMkLst>
        </pc:picChg>
        <pc:picChg chg="add mod modCrop">
          <ac:chgData name="" userId="ba28c39f86c5b02f" providerId="LiveId" clId="{ECD0FD88-F579-49DC-9693-72CC20180D4C}" dt="2026-10-09T07:06:31.928" v="142" actId="1076"/>
          <ac:picMkLst>
            <pc:docMk/>
            <pc:sldMk cId="1214033962" sldId="413"/>
            <ac:picMk id="7" creationId="{98F5B446-9DEB-4BA7-959C-597F34FB474B}"/>
          </ac:picMkLst>
        </pc:picChg>
        <pc:picChg chg="add del mod">
          <ac:chgData name="" userId="ba28c39f86c5b02f" providerId="LiveId" clId="{ECD0FD88-F579-49DC-9693-72CC20180D4C}" dt="2026-10-09T07:14:04.947" v="198" actId="478"/>
          <ac:picMkLst>
            <pc:docMk/>
            <pc:sldMk cId="1214033962" sldId="413"/>
            <ac:picMk id="8" creationId="{D7B3E508-DB4F-4A25-AABB-11EAC588ACE0}"/>
          </ac:picMkLst>
        </pc:picChg>
        <pc:picChg chg="add del mod">
          <ac:chgData name="" userId="ba28c39f86c5b02f" providerId="LiveId" clId="{ECD0FD88-F579-49DC-9693-72CC20180D4C}" dt="2026-10-09T07:01:08.722" v="106" actId="478"/>
          <ac:picMkLst>
            <pc:docMk/>
            <pc:sldMk cId="1214033962" sldId="413"/>
            <ac:picMk id="2050" creationId="{A89665CF-E53C-44D9-9216-6B1D47C1A1A0}"/>
          </ac:picMkLst>
        </pc:picChg>
      </pc:sldChg>
      <pc:sldChg chg="addSp delSp modSp add del">
        <pc:chgData name="" userId="ba28c39f86c5b02f" providerId="LiveId" clId="{ECD0FD88-F579-49DC-9693-72CC20180D4C}" dt="2026-10-09T07:06:36.117" v="143" actId="2696"/>
        <pc:sldMkLst>
          <pc:docMk/>
          <pc:sldMk cId="681599381" sldId="414"/>
        </pc:sldMkLst>
        <pc:picChg chg="add del mod modCrop">
          <ac:chgData name="" userId="ba28c39f86c5b02f" providerId="LiveId" clId="{ECD0FD88-F579-49DC-9693-72CC20180D4C}" dt="2026-10-09T07:05:26.733" v="131"/>
          <ac:picMkLst>
            <pc:docMk/>
            <pc:sldMk cId="681599381" sldId="414"/>
            <ac:picMk id="3" creationId="{869825CC-4AD4-4689-871F-129603CAC17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18D4093-A8C1-4E29-AA04-41DDC82132B2}" type="datetimeFigureOut">
              <a:rPr lang="sv-SE" smtClean="0"/>
              <a:t>2026-10-09</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50E6F79-80C0-4727-81B8-8065FA23FB92}" type="slidenum">
              <a:rPr lang="sv-SE" smtClean="0"/>
              <a:t>‹#›</a:t>
            </a:fld>
            <a:endParaRPr lang="sv-SE"/>
          </a:p>
        </p:txBody>
      </p:sp>
    </p:spTree>
    <p:extLst>
      <p:ext uri="{BB962C8B-B14F-4D97-AF65-F5344CB8AC3E}">
        <p14:creationId xmlns:p14="http://schemas.microsoft.com/office/powerpoint/2010/main" val="3114986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1</a:t>
            </a:fld>
            <a:endParaRPr lang="sv-SE"/>
          </a:p>
        </p:txBody>
      </p:sp>
    </p:spTree>
    <p:extLst>
      <p:ext uri="{BB962C8B-B14F-4D97-AF65-F5344CB8AC3E}">
        <p14:creationId xmlns:p14="http://schemas.microsoft.com/office/powerpoint/2010/main" val="4026767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a:t>
            </a:fld>
            <a:endParaRPr lang="sv-SE"/>
          </a:p>
        </p:txBody>
      </p:sp>
    </p:spTree>
    <p:extLst>
      <p:ext uri="{BB962C8B-B14F-4D97-AF65-F5344CB8AC3E}">
        <p14:creationId xmlns:p14="http://schemas.microsoft.com/office/powerpoint/2010/main" val="2637980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kern="1200" dirty="0">
                <a:solidFill>
                  <a:schemeClr val="tx1"/>
                </a:solidFill>
                <a:effectLst/>
                <a:latin typeface="+mn-lt"/>
                <a:ea typeface="+mn-ea"/>
                <a:cs typeface="+mn-cs"/>
              </a:rPr>
              <a:t>Med Arvsfondsprojektet Brobyggarna ville vi vara en del av något större; att göra demokrati tillsammans med en målgrupp som ofta står utanför eller som inte kan, eller vågar, göra sin röst hörd.  </a:t>
            </a:r>
          </a:p>
          <a:p>
            <a:pPr fontAlgn="base"/>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Alla människor, stora som små, ska ha lika möjligheter att påverka sin vardag och samhället i stort.   </a:t>
            </a:r>
          </a:p>
          <a:p>
            <a:pPr fontAlgn="base"/>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Att det finns människor i vårt samhälle som hamnar mellan stolarna och inte får tillgång till den hjälp de behöver, eller har rätt till, är ingen nyhet. Detta är ett växande problem som drabbar den enskilda människan hårt.  </a:t>
            </a:r>
          </a:p>
          <a:p>
            <a:pPr fontAlgn="base"/>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Vår samhällsstruktur bygger på att man ska kunna agera självständigt och att man ska kunna söka och ansöka om den hjälp man behöver - det klarar dock inte alla. </a:t>
            </a:r>
          </a:p>
          <a:p>
            <a:pPr fontAlgn="base"/>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Lever man med psykisk ohälsa kan de trösklar samhället bjuder på kännas som milshöga murar. Det är där Arvsfondsprojektet Brobyggarna arbetat för att göra skillnad. </a:t>
            </a:r>
          </a:p>
          <a:p>
            <a:pPr fontAlgn="base"/>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Vi har krokat arm med de som stått utanför samhällsstrukturen och har hjälpt dem att bygga broar med de instanser och insatser som behövdes.  </a:t>
            </a:r>
          </a:p>
          <a:p>
            <a:pPr fontAlgn="base"/>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För oss på ABF är det en självklarhet att vara med och bidra till att medborgare med psykisk ohälsa ska få växa och få hjälp med att kunna ta till vara på samhällets stöd- och hjälpinsatser. </a:t>
            </a:r>
          </a:p>
          <a:p>
            <a:pPr fontAlgn="base"/>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Var och en av oss bygger vårt samhälle och var och en av oss är alla lika viktiga kuggar i det stora samhällshjulet. </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 </a:t>
            </a:r>
          </a:p>
          <a:p>
            <a:pPr fontAlgn="base"/>
            <a:r>
              <a:rPr lang="sv-SE" sz="1200" b="1" kern="1200" dirty="0">
                <a:solidFill>
                  <a:schemeClr val="tx1"/>
                </a:solidFill>
                <a:effectLst/>
                <a:latin typeface="+mn-lt"/>
                <a:ea typeface="+mn-ea"/>
                <a:cs typeface="+mn-cs"/>
              </a:rPr>
              <a:t>TREFFAS-metoden</a:t>
            </a:r>
            <a:r>
              <a:rPr lang="sv-SE" sz="1200" kern="1200" dirty="0">
                <a:solidFill>
                  <a:schemeClr val="tx1"/>
                </a:solidFill>
                <a:effectLst/>
                <a:latin typeface="+mn-lt"/>
                <a:ea typeface="+mn-ea"/>
                <a:cs typeface="+mn-cs"/>
              </a:rPr>
              <a:t> är en metod som jobbats fram och som sammanfattar Brobyggarnas arbete.  </a:t>
            </a:r>
          </a:p>
          <a:p>
            <a:pPr fontAlgn="base"/>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TREFFAS-metoden består av 7 ord som varit nyckelorden inom Brobyggarnas arbete. </a:t>
            </a:r>
          </a:p>
          <a:p>
            <a:pPr fontAlgn="base"/>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 </a:t>
            </a: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a:t>
            </a:fld>
            <a:endParaRPr lang="sv-SE"/>
          </a:p>
        </p:txBody>
      </p:sp>
    </p:spTree>
    <p:extLst>
      <p:ext uri="{BB962C8B-B14F-4D97-AF65-F5344CB8AC3E}">
        <p14:creationId xmlns:p14="http://schemas.microsoft.com/office/powerpoint/2010/main" val="135755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a:t>
            </a:fld>
            <a:endParaRPr lang="sv-SE"/>
          </a:p>
        </p:txBody>
      </p:sp>
    </p:spTree>
    <p:extLst>
      <p:ext uri="{BB962C8B-B14F-4D97-AF65-F5344CB8AC3E}">
        <p14:creationId xmlns:p14="http://schemas.microsoft.com/office/powerpoint/2010/main" val="2117284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Dela med dig av en utmaning och en höjdpunkt från den gånga veckan. Du delar så mycket eller lite du vill.</a:t>
            </a:r>
          </a:p>
        </p:txBody>
      </p:sp>
      <p:sp>
        <p:nvSpPr>
          <p:cNvPr id="4" name="Platshållare för bildnummer 3"/>
          <p:cNvSpPr>
            <a:spLocks noGrp="1"/>
          </p:cNvSpPr>
          <p:nvPr>
            <p:ph type="sldNum" sz="quarter" idx="5"/>
          </p:nvPr>
        </p:nvSpPr>
        <p:spPr/>
        <p:txBody>
          <a:bodyPr/>
          <a:lstStyle/>
          <a:p>
            <a:fld id="{350E6F79-80C0-4727-81B8-8065FA23FB92}" type="slidenum">
              <a:rPr lang="sv-SE" smtClean="0"/>
              <a:t>5</a:t>
            </a:fld>
            <a:endParaRPr lang="sv-SE"/>
          </a:p>
        </p:txBody>
      </p:sp>
    </p:spTree>
    <p:extLst>
      <p:ext uri="{BB962C8B-B14F-4D97-AF65-F5344CB8AC3E}">
        <p14:creationId xmlns:p14="http://schemas.microsoft.com/office/powerpoint/2010/main" val="2067306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6</a:t>
            </a:fld>
            <a:endParaRPr lang="sv-SE"/>
          </a:p>
        </p:txBody>
      </p:sp>
    </p:spTree>
    <p:extLst>
      <p:ext uri="{BB962C8B-B14F-4D97-AF65-F5344CB8AC3E}">
        <p14:creationId xmlns:p14="http://schemas.microsoft.com/office/powerpoint/2010/main" val="3255341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7</a:t>
            </a:fld>
            <a:endParaRPr lang="sv-SE"/>
          </a:p>
        </p:txBody>
      </p:sp>
    </p:spTree>
    <p:extLst>
      <p:ext uri="{BB962C8B-B14F-4D97-AF65-F5344CB8AC3E}">
        <p14:creationId xmlns:p14="http://schemas.microsoft.com/office/powerpoint/2010/main" val="2913354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latin typeface="Baloo 2 SemiBold" pitchFamily="2" charset="0"/>
                <a:cs typeface="Baloo 2 SemiBold" pitchFamily="2" charset="0"/>
              </a:rPr>
              <a:t>Hur skapar vi </a:t>
            </a:r>
            <a:r>
              <a:rPr lang="sv-SE" sz="1200" b="1" dirty="0">
                <a:solidFill>
                  <a:srgbClr val="FF6626"/>
                </a:solidFill>
                <a:latin typeface="Baloo 2 SemiBold" pitchFamily="2" charset="0"/>
                <a:cs typeface="Baloo 2 SemiBold" pitchFamily="2" charset="0"/>
              </a:rPr>
              <a:t>trygghet</a:t>
            </a:r>
            <a:r>
              <a:rPr lang="sv-SE" sz="1200" b="1" dirty="0">
                <a:latin typeface="Baloo 2 SemiBold" pitchFamily="2" charset="0"/>
                <a:cs typeface="Baloo 2 SemiBold" pitchFamily="2" charset="0"/>
              </a:rPr>
              <a:t>?</a:t>
            </a:r>
            <a:endParaRPr lang="sv-SE" sz="1200" dirty="0">
              <a:latin typeface="Baloo 2 SemiBold" pitchFamily="2" charset="0"/>
              <a:cs typeface="Baloo 2 SemiBold" pitchFamily="2" charset="0"/>
            </a:endParaRP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8</a:t>
            </a:fld>
            <a:endParaRPr lang="sv-SE"/>
          </a:p>
        </p:txBody>
      </p:sp>
    </p:spTree>
    <p:extLst>
      <p:ext uri="{BB962C8B-B14F-4D97-AF65-F5344CB8AC3E}">
        <p14:creationId xmlns:p14="http://schemas.microsoft.com/office/powerpoint/2010/main" val="2302707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latin typeface="Baloo 2 SemiBold" pitchFamily="2" charset="0"/>
                <a:cs typeface="Baloo 2 SemiBold" pitchFamily="2" charset="0"/>
              </a:rPr>
              <a:t>Hur skapar vi </a:t>
            </a:r>
            <a:r>
              <a:rPr lang="sv-SE" sz="1200" b="1" dirty="0">
                <a:solidFill>
                  <a:srgbClr val="FF6626"/>
                </a:solidFill>
                <a:latin typeface="Baloo 2 SemiBold" pitchFamily="2" charset="0"/>
                <a:cs typeface="Baloo 2 SemiBold" pitchFamily="2" charset="0"/>
              </a:rPr>
              <a:t>trygghet</a:t>
            </a:r>
            <a:r>
              <a:rPr lang="sv-SE" sz="1200" b="1" dirty="0">
                <a:latin typeface="Baloo 2 SemiBold" pitchFamily="2" charset="0"/>
                <a:cs typeface="Baloo 2 SemiBold"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dirty="0">
              <a:latin typeface="Baloo 2 SemiBold" pitchFamily="2" charset="0"/>
              <a:cs typeface="Baloo 2 SemiBold" pitchFamily="2" charset="0"/>
            </a:endParaRPr>
          </a:p>
          <a:p>
            <a:pPr fontAlgn="base"/>
            <a:r>
              <a:rPr lang="sv-SE" sz="1200" b="1" kern="1200" dirty="0">
                <a:solidFill>
                  <a:schemeClr val="tx1"/>
                </a:solidFill>
                <a:effectLst/>
                <a:latin typeface="+mn-lt"/>
                <a:ea typeface="+mn-ea"/>
                <a:cs typeface="+mn-cs"/>
              </a:rPr>
              <a:t>Samtalsstartare, vid behov: </a:t>
            </a:r>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 </a:t>
            </a:r>
          </a:p>
          <a:p>
            <a:pPr lvl="0" fontAlgn="base"/>
            <a:r>
              <a:rPr lang="sv-SE" sz="1200" kern="1200" dirty="0">
                <a:solidFill>
                  <a:schemeClr val="tx1"/>
                </a:solidFill>
                <a:effectLst/>
                <a:latin typeface="+mn-lt"/>
                <a:ea typeface="+mn-ea"/>
                <a:cs typeface="+mn-cs"/>
              </a:rPr>
              <a:t>Pratar vi samma språk inom personalgruppen när vi pratar om trygghet?   </a:t>
            </a:r>
          </a:p>
          <a:p>
            <a:pPr lvl="0" fontAlgn="base"/>
            <a:r>
              <a:rPr lang="sv-SE" sz="1200" kern="1200" dirty="0">
                <a:solidFill>
                  <a:schemeClr val="tx1"/>
                </a:solidFill>
                <a:effectLst/>
                <a:latin typeface="+mn-lt"/>
                <a:ea typeface="+mn-ea"/>
                <a:cs typeface="+mn-cs"/>
              </a:rPr>
              <a:t>Är någons trygghet mer eller mindre värd än någon annans?  </a:t>
            </a:r>
          </a:p>
          <a:p>
            <a:pPr lvl="0" fontAlgn="base"/>
            <a:r>
              <a:rPr lang="sv-SE" sz="1200" kern="1200" dirty="0">
                <a:solidFill>
                  <a:schemeClr val="tx1"/>
                </a:solidFill>
                <a:effectLst/>
                <a:latin typeface="+mn-lt"/>
                <a:ea typeface="+mn-ea"/>
                <a:cs typeface="+mn-cs"/>
              </a:rPr>
              <a:t>När och var känner du dig själv trygg, och varför?  </a:t>
            </a:r>
          </a:p>
          <a:p>
            <a:pPr lvl="0" fontAlgn="base"/>
            <a:r>
              <a:rPr lang="sv-SE" sz="1200" kern="1200" dirty="0">
                <a:solidFill>
                  <a:schemeClr val="tx1"/>
                </a:solidFill>
                <a:effectLst/>
                <a:latin typeface="+mn-lt"/>
                <a:ea typeface="+mn-ea"/>
                <a:cs typeface="+mn-cs"/>
              </a:rPr>
              <a:t>Kan trygghet leda till något annat över tid?  </a:t>
            </a:r>
          </a:p>
          <a:p>
            <a:pPr lvl="0" fontAlgn="base"/>
            <a:r>
              <a:rPr lang="sv-SE" sz="1200" kern="1200" dirty="0">
                <a:solidFill>
                  <a:schemeClr val="tx1"/>
                </a:solidFill>
                <a:effectLst/>
                <a:latin typeface="+mn-lt"/>
                <a:ea typeface="+mn-ea"/>
                <a:cs typeface="+mn-cs"/>
              </a:rPr>
              <a:t>Funkar vår målgrupp bättre om de är trygga?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latin typeface="Baloo 2 SemiBold" pitchFamily="2" charset="0"/>
              <a:cs typeface="Baloo 2 SemiBold" pitchFamily="2" charset="0"/>
            </a:endParaRP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9</a:t>
            </a:fld>
            <a:endParaRPr lang="sv-SE"/>
          </a:p>
        </p:txBody>
      </p:sp>
    </p:spTree>
    <p:extLst>
      <p:ext uri="{BB962C8B-B14F-4D97-AF65-F5344CB8AC3E}">
        <p14:creationId xmlns:p14="http://schemas.microsoft.com/office/powerpoint/2010/main" val="2057437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10</a:t>
            </a:fld>
            <a:endParaRPr lang="sv-SE"/>
          </a:p>
        </p:txBody>
      </p:sp>
    </p:spTree>
    <p:extLst>
      <p:ext uri="{BB962C8B-B14F-4D97-AF65-F5344CB8AC3E}">
        <p14:creationId xmlns:p14="http://schemas.microsoft.com/office/powerpoint/2010/main" val="1065475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11</a:t>
            </a:fld>
            <a:endParaRPr lang="sv-SE"/>
          </a:p>
        </p:txBody>
      </p:sp>
    </p:spTree>
    <p:extLst>
      <p:ext uri="{BB962C8B-B14F-4D97-AF65-F5344CB8AC3E}">
        <p14:creationId xmlns:p14="http://schemas.microsoft.com/office/powerpoint/2010/main" val="125429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12</a:t>
            </a:fld>
            <a:endParaRPr lang="sv-SE"/>
          </a:p>
        </p:txBody>
      </p:sp>
    </p:spTree>
    <p:extLst>
      <p:ext uri="{BB962C8B-B14F-4D97-AF65-F5344CB8AC3E}">
        <p14:creationId xmlns:p14="http://schemas.microsoft.com/office/powerpoint/2010/main" val="3168937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b="1" kern="1200" dirty="0">
                <a:solidFill>
                  <a:schemeClr val="tx1"/>
                </a:solidFill>
                <a:effectLst/>
                <a:latin typeface="+mn-lt"/>
                <a:ea typeface="+mn-ea"/>
                <a:cs typeface="+mn-cs"/>
              </a:rPr>
              <a:t>Samtalsstartare, vid behov: </a:t>
            </a:r>
            <a:endParaRPr lang="sv-SE" sz="1200" kern="1200" dirty="0">
              <a:solidFill>
                <a:schemeClr val="tx1"/>
              </a:solidFill>
              <a:effectLst/>
              <a:latin typeface="+mn-lt"/>
              <a:ea typeface="+mn-ea"/>
              <a:cs typeface="+mn-cs"/>
            </a:endParaRPr>
          </a:p>
          <a:p>
            <a:pPr fontAlgn="base"/>
            <a:r>
              <a:rPr lang="sv-SE" sz="1200" kern="1200" dirty="0">
                <a:solidFill>
                  <a:schemeClr val="tx1"/>
                </a:solidFill>
                <a:effectLst/>
                <a:latin typeface="+mn-lt"/>
                <a:ea typeface="+mn-ea"/>
                <a:cs typeface="+mn-cs"/>
              </a:rPr>
              <a:t> </a:t>
            </a:r>
          </a:p>
          <a:p>
            <a:pPr lvl="0" fontAlgn="base"/>
            <a:r>
              <a:rPr lang="sv-SE" sz="1200" kern="1200" dirty="0">
                <a:solidFill>
                  <a:schemeClr val="tx1"/>
                </a:solidFill>
                <a:effectLst/>
                <a:latin typeface="+mn-lt"/>
                <a:ea typeface="+mn-ea"/>
                <a:cs typeface="+mn-cs"/>
              </a:rPr>
              <a:t>Pratar vi samma språk inom personalgruppen när vi pratar om relationer?   </a:t>
            </a:r>
          </a:p>
          <a:p>
            <a:pPr lvl="0" fontAlgn="base"/>
            <a:r>
              <a:rPr lang="sv-SE" sz="1200" kern="1200" dirty="0">
                <a:solidFill>
                  <a:schemeClr val="tx1"/>
                </a:solidFill>
                <a:effectLst/>
                <a:latin typeface="+mn-lt"/>
                <a:ea typeface="+mn-ea"/>
                <a:cs typeface="+mn-cs"/>
              </a:rPr>
              <a:t>Kan olika relationer vara lika mycket värda? </a:t>
            </a:r>
          </a:p>
          <a:p>
            <a:pPr lvl="0" fontAlgn="base"/>
            <a:r>
              <a:rPr lang="sv-SE" sz="1200" kern="1200" dirty="0">
                <a:solidFill>
                  <a:schemeClr val="tx1"/>
                </a:solidFill>
                <a:effectLst/>
                <a:latin typeface="+mn-lt"/>
                <a:ea typeface="+mn-ea"/>
                <a:cs typeface="+mn-cs"/>
              </a:rPr>
              <a:t>Vad kan bra relationer leda till över tid? </a:t>
            </a:r>
          </a:p>
          <a:p>
            <a:pPr lvl="0" fontAlgn="base"/>
            <a:r>
              <a:rPr lang="sv-SE" sz="1200" kern="1200" dirty="0">
                <a:solidFill>
                  <a:schemeClr val="tx1"/>
                </a:solidFill>
                <a:effectLst/>
                <a:latin typeface="+mn-lt"/>
                <a:ea typeface="+mn-ea"/>
                <a:cs typeface="+mn-cs"/>
              </a:rPr>
              <a:t>Vill alla skapa lika mycket relation? </a:t>
            </a:r>
          </a:p>
          <a:p>
            <a:pPr lvl="0" fontAlgn="base"/>
            <a:r>
              <a:rPr lang="sv-SE" sz="1200" kern="1200" dirty="0">
                <a:solidFill>
                  <a:schemeClr val="tx1"/>
                </a:solidFill>
                <a:effectLst/>
                <a:latin typeface="+mn-lt"/>
                <a:ea typeface="+mn-ea"/>
                <a:cs typeface="+mn-cs"/>
              </a:rPr>
              <a:t>Ökar en bra relation chanserna att målgruppen tar emot hjälpen? </a:t>
            </a: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13</a:t>
            </a:fld>
            <a:endParaRPr lang="sv-SE"/>
          </a:p>
        </p:txBody>
      </p:sp>
    </p:spTree>
    <p:extLst>
      <p:ext uri="{BB962C8B-B14F-4D97-AF65-F5344CB8AC3E}">
        <p14:creationId xmlns:p14="http://schemas.microsoft.com/office/powerpoint/2010/main" val="1324406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Hemuppgift:</a:t>
            </a:r>
          </a:p>
          <a:p>
            <a:r>
              <a:rPr lang="sv-SE" b="1" dirty="0"/>
              <a:t>Fundera och reflektera kring:</a:t>
            </a:r>
          </a:p>
          <a:p>
            <a:pPr marL="171450" indent="-171450">
              <a:buFontTx/>
              <a:buChar char="-"/>
            </a:pPr>
            <a:r>
              <a:rPr lang="sv-SE" b="1" dirty="0"/>
              <a:t>När känner du dig trygg?</a:t>
            </a:r>
          </a:p>
          <a:p>
            <a:pPr marL="171450" indent="-171450">
              <a:buFontTx/>
              <a:buChar char="-"/>
            </a:pPr>
            <a:r>
              <a:rPr lang="sv-SE" b="1" dirty="0"/>
              <a:t>Vilka är, eller har varit , dina viktigaste relationer?</a:t>
            </a:r>
          </a:p>
          <a:p>
            <a:pPr marL="171450" indent="-171450">
              <a:buFontTx/>
              <a:buChar char="-"/>
            </a:pPr>
            <a:endParaRPr lang="sv-SE" b="1" dirty="0"/>
          </a:p>
          <a:p>
            <a:pPr marL="0" indent="0">
              <a:buFontTx/>
              <a:buNone/>
            </a:pPr>
            <a:r>
              <a:rPr lang="sv-SE" b="1" dirty="0"/>
              <a:t>Utcheckning:</a:t>
            </a:r>
          </a:p>
          <a:p>
            <a:pPr marL="0" indent="0">
              <a:buFontTx/>
              <a:buNone/>
            </a:pPr>
            <a:r>
              <a:rPr lang="sv-SE" b="1" dirty="0"/>
              <a:t>Vad tar du med dig från idag, med en mening?</a:t>
            </a:r>
          </a:p>
        </p:txBody>
      </p:sp>
      <p:sp>
        <p:nvSpPr>
          <p:cNvPr id="4" name="Platshållare för bildnummer 3"/>
          <p:cNvSpPr>
            <a:spLocks noGrp="1"/>
          </p:cNvSpPr>
          <p:nvPr>
            <p:ph type="sldNum" sz="quarter" idx="5"/>
          </p:nvPr>
        </p:nvSpPr>
        <p:spPr/>
        <p:txBody>
          <a:bodyPr/>
          <a:lstStyle/>
          <a:p>
            <a:fld id="{350E6F79-80C0-4727-81B8-8065FA23FB92}" type="slidenum">
              <a:rPr lang="sv-SE" smtClean="0"/>
              <a:t>14</a:t>
            </a:fld>
            <a:endParaRPr lang="sv-SE"/>
          </a:p>
        </p:txBody>
      </p:sp>
    </p:spTree>
    <p:extLst>
      <p:ext uri="{BB962C8B-B14F-4D97-AF65-F5344CB8AC3E}">
        <p14:creationId xmlns:p14="http://schemas.microsoft.com/office/powerpoint/2010/main" val="2935833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15</a:t>
            </a:fld>
            <a:endParaRPr lang="sv-SE"/>
          </a:p>
        </p:txBody>
      </p:sp>
    </p:spTree>
    <p:extLst>
      <p:ext uri="{BB962C8B-B14F-4D97-AF65-F5344CB8AC3E}">
        <p14:creationId xmlns:p14="http://schemas.microsoft.com/office/powerpoint/2010/main" val="1736795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16</a:t>
            </a:fld>
            <a:endParaRPr lang="sv-SE"/>
          </a:p>
        </p:txBody>
      </p:sp>
    </p:spTree>
    <p:extLst>
      <p:ext uri="{BB962C8B-B14F-4D97-AF65-F5344CB8AC3E}">
        <p14:creationId xmlns:p14="http://schemas.microsoft.com/office/powerpoint/2010/main" val="124938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17</a:t>
            </a:fld>
            <a:endParaRPr lang="sv-SE"/>
          </a:p>
        </p:txBody>
      </p:sp>
    </p:spTree>
    <p:extLst>
      <p:ext uri="{BB962C8B-B14F-4D97-AF65-F5344CB8AC3E}">
        <p14:creationId xmlns:p14="http://schemas.microsoft.com/office/powerpoint/2010/main" val="424514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18</a:t>
            </a:fld>
            <a:endParaRPr lang="sv-SE"/>
          </a:p>
        </p:txBody>
      </p:sp>
    </p:spTree>
    <p:extLst>
      <p:ext uri="{BB962C8B-B14F-4D97-AF65-F5344CB8AC3E}">
        <p14:creationId xmlns:p14="http://schemas.microsoft.com/office/powerpoint/2010/main" val="3719245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19</a:t>
            </a:fld>
            <a:endParaRPr lang="sv-SE"/>
          </a:p>
        </p:txBody>
      </p:sp>
    </p:spTree>
    <p:extLst>
      <p:ext uri="{BB962C8B-B14F-4D97-AF65-F5344CB8AC3E}">
        <p14:creationId xmlns:p14="http://schemas.microsoft.com/office/powerpoint/2010/main" val="2028036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kern="1200" dirty="0">
                <a:solidFill>
                  <a:schemeClr val="tx1"/>
                </a:solidFill>
                <a:effectLst/>
                <a:latin typeface="+mn-lt"/>
                <a:ea typeface="+mn-ea"/>
                <a:cs typeface="+mn-cs"/>
              </a:rPr>
              <a:t>  </a:t>
            </a:r>
          </a:p>
          <a:p>
            <a:pPr fontAlgn="base"/>
            <a:r>
              <a:rPr lang="sv-SE" sz="1200" b="1" kern="1200" dirty="0">
                <a:solidFill>
                  <a:schemeClr val="tx1"/>
                </a:solidFill>
                <a:effectLst/>
                <a:latin typeface="+mn-lt"/>
                <a:ea typeface="+mn-ea"/>
                <a:cs typeface="+mn-cs"/>
              </a:rPr>
              <a:t>Samtalsstartare, vid behov: </a:t>
            </a:r>
            <a:r>
              <a:rPr lang="sv-SE" sz="1200" kern="1200" dirty="0">
                <a:solidFill>
                  <a:schemeClr val="tx1"/>
                </a:solidFill>
                <a:effectLst/>
                <a:latin typeface="+mn-lt"/>
                <a:ea typeface="+mn-ea"/>
                <a:cs typeface="+mn-cs"/>
              </a:rPr>
              <a:t> </a:t>
            </a:r>
          </a:p>
          <a:p>
            <a:pPr lvl="0" fontAlgn="base"/>
            <a:r>
              <a:rPr lang="sv-SE" sz="1200" kern="1200" dirty="0">
                <a:solidFill>
                  <a:schemeClr val="tx1"/>
                </a:solidFill>
                <a:effectLst/>
                <a:latin typeface="+mn-lt"/>
                <a:ea typeface="+mn-ea"/>
                <a:cs typeface="+mn-cs"/>
              </a:rPr>
              <a:t>Pratar vi samma språk inom personalgruppen när vi pratar om engagemang?  </a:t>
            </a:r>
          </a:p>
          <a:p>
            <a:pPr lvl="0" fontAlgn="base"/>
            <a:r>
              <a:rPr lang="sv-SE" sz="1200" kern="1200" dirty="0">
                <a:solidFill>
                  <a:schemeClr val="tx1"/>
                </a:solidFill>
                <a:effectLst/>
                <a:latin typeface="+mn-lt"/>
                <a:ea typeface="+mn-ea"/>
                <a:cs typeface="+mn-cs"/>
              </a:rPr>
              <a:t>Ökar engagemanget om vi pratar om det i grupp? </a:t>
            </a:r>
          </a:p>
          <a:p>
            <a:pPr lvl="0" fontAlgn="base"/>
            <a:r>
              <a:rPr lang="sv-SE" sz="1200" kern="1200" dirty="0">
                <a:solidFill>
                  <a:schemeClr val="tx1"/>
                </a:solidFill>
                <a:effectLst/>
                <a:latin typeface="+mn-lt"/>
                <a:ea typeface="+mn-ea"/>
                <a:cs typeface="+mn-cs"/>
              </a:rPr>
              <a:t>Beskriv när du själv tycker du har engagerat dig?  </a:t>
            </a:r>
          </a:p>
          <a:p>
            <a:pPr lvl="0" fontAlgn="base"/>
            <a:r>
              <a:rPr lang="sv-SE" sz="1200" kern="1200" dirty="0">
                <a:solidFill>
                  <a:schemeClr val="tx1"/>
                </a:solidFill>
                <a:effectLst/>
                <a:latin typeface="+mn-lt"/>
                <a:ea typeface="+mn-ea"/>
                <a:cs typeface="+mn-cs"/>
              </a:rPr>
              <a:t>Vad kan engagemang leda till över tid? </a:t>
            </a:r>
          </a:p>
          <a:p>
            <a:pPr lvl="0" fontAlgn="base"/>
            <a:r>
              <a:rPr lang="sv-SE" sz="1200" kern="1200" dirty="0">
                <a:solidFill>
                  <a:schemeClr val="tx1"/>
                </a:solidFill>
                <a:effectLst/>
                <a:latin typeface="+mn-lt"/>
                <a:ea typeface="+mn-ea"/>
                <a:cs typeface="+mn-cs"/>
              </a:rPr>
              <a:t>Kan vårt engagemang göra det lättare för målgruppen att ta emot vår hjälp? </a:t>
            </a: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20</a:t>
            </a:fld>
            <a:endParaRPr lang="sv-SE"/>
          </a:p>
        </p:txBody>
      </p:sp>
    </p:spTree>
    <p:extLst>
      <p:ext uri="{BB962C8B-B14F-4D97-AF65-F5344CB8AC3E}">
        <p14:creationId xmlns:p14="http://schemas.microsoft.com/office/powerpoint/2010/main" val="995340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21</a:t>
            </a:fld>
            <a:endParaRPr lang="sv-SE"/>
          </a:p>
        </p:txBody>
      </p:sp>
    </p:spTree>
    <p:extLst>
      <p:ext uri="{BB962C8B-B14F-4D97-AF65-F5344CB8AC3E}">
        <p14:creationId xmlns:p14="http://schemas.microsoft.com/office/powerpoint/2010/main" val="1058382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22</a:t>
            </a:fld>
            <a:endParaRPr lang="sv-SE"/>
          </a:p>
        </p:txBody>
      </p:sp>
    </p:spTree>
    <p:extLst>
      <p:ext uri="{BB962C8B-B14F-4D97-AF65-F5344CB8AC3E}">
        <p14:creationId xmlns:p14="http://schemas.microsoft.com/office/powerpoint/2010/main" val="3000777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23</a:t>
            </a:fld>
            <a:endParaRPr lang="sv-SE"/>
          </a:p>
        </p:txBody>
      </p:sp>
    </p:spTree>
    <p:extLst>
      <p:ext uri="{BB962C8B-B14F-4D97-AF65-F5344CB8AC3E}">
        <p14:creationId xmlns:p14="http://schemas.microsoft.com/office/powerpoint/2010/main" val="1175629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endParaRPr lang="sv-SE" sz="1200" kern="1200" dirty="0">
              <a:solidFill>
                <a:schemeClr val="tx1"/>
              </a:solidFill>
              <a:effectLst/>
              <a:latin typeface="+mn-lt"/>
              <a:ea typeface="+mn-ea"/>
              <a:cs typeface="+mn-cs"/>
            </a:endParaRPr>
          </a:p>
          <a:p>
            <a:pPr fontAlgn="base"/>
            <a:r>
              <a:rPr lang="sv-SE" sz="1200" b="1" kern="1200" dirty="0">
                <a:solidFill>
                  <a:schemeClr val="tx1"/>
                </a:solidFill>
                <a:effectLst/>
                <a:latin typeface="+mn-lt"/>
                <a:ea typeface="+mn-ea"/>
                <a:cs typeface="+mn-cs"/>
              </a:rPr>
              <a:t>Samtalsstartare, vid behov: </a:t>
            </a:r>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 </a:t>
            </a:r>
          </a:p>
          <a:p>
            <a:pPr lvl="0" fontAlgn="base"/>
            <a:r>
              <a:rPr lang="sv-SE" sz="1200" kern="1200" dirty="0">
                <a:solidFill>
                  <a:schemeClr val="tx1"/>
                </a:solidFill>
                <a:effectLst/>
                <a:latin typeface="+mn-lt"/>
                <a:ea typeface="+mn-ea"/>
                <a:cs typeface="+mn-cs"/>
              </a:rPr>
              <a:t>Pratar vi samma språk inom personalgruppen när vi pratar om flexibilitet?   </a:t>
            </a:r>
          </a:p>
          <a:p>
            <a:pPr lvl="0" fontAlgn="base"/>
            <a:r>
              <a:rPr lang="sv-SE" sz="1200" kern="1200" dirty="0">
                <a:solidFill>
                  <a:schemeClr val="tx1"/>
                </a:solidFill>
                <a:effectLst/>
                <a:latin typeface="+mn-lt"/>
                <a:ea typeface="+mn-ea"/>
                <a:cs typeface="+mn-cs"/>
              </a:rPr>
              <a:t>Måste alla alltid vara lika flexibla?  </a:t>
            </a:r>
          </a:p>
          <a:p>
            <a:pPr lvl="0" fontAlgn="base"/>
            <a:r>
              <a:rPr lang="sv-SE" sz="1200" kern="1200" dirty="0">
                <a:solidFill>
                  <a:schemeClr val="tx1"/>
                </a:solidFill>
                <a:effectLst/>
                <a:latin typeface="+mn-lt"/>
                <a:ea typeface="+mn-ea"/>
                <a:cs typeface="+mn-cs"/>
              </a:rPr>
              <a:t>Betyder flexibilitet att vi ska ändra på allt som vi har bestämt?  </a:t>
            </a:r>
          </a:p>
          <a:p>
            <a:pPr lvl="0" fontAlgn="base"/>
            <a:r>
              <a:rPr lang="sv-SE" sz="1200" kern="1200" dirty="0">
                <a:solidFill>
                  <a:schemeClr val="tx1"/>
                </a:solidFill>
                <a:effectLst/>
                <a:latin typeface="+mn-lt"/>
                <a:ea typeface="+mn-ea"/>
                <a:cs typeface="+mn-cs"/>
              </a:rPr>
              <a:t>Varför kan flexibilitet över tid vara bra för målgruppen?  </a:t>
            </a:r>
          </a:p>
          <a:p>
            <a:pPr lvl="0" fontAlgn="base"/>
            <a:r>
              <a:rPr lang="sv-SE" sz="1200" kern="1200" dirty="0">
                <a:solidFill>
                  <a:schemeClr val="tx1"/>
                </a:solidFill>
                <a:effectLst/>
                <a:latin typeface="+mn-lt"/>
                <a:ea typeface="+mn-ea"/>
                <a:cs typeface="+mn-cs"/>
              </a:rPr>
              <a:t>När har du själv löst en situation genom att vara flexibel?  </a:t>
            </a: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24</a:t>
            </a:fld>
            <a:endParaRPr lang="sv-SE"/>
          </a:p>
        </p:txBody>
      </p:sp>
    </p:spTree>
    <p:extLst>
      <p:ext uri="{BB962C8B-B14F-4D97-AF65-F5344CB8AC3E}">
        <p14:creationId xmlns:p14="http://schemas.microsoft.com/office/powerpoint/2010/main" val="4114684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Hemuppgift:</a:t>
            </a:r>
          </a:p>
          <a:p>
            <a:r>
              <a:rPr lang="sv-SE" b="1" dirty="0"/>
              <a:t>Fundera och reflektera kring:</a:t>
            </a:r>
          </a:p>
          <a:p>
            <a:pPr marL="171450" indent="-171450">
              <a:buFontTx/>
              <a:buChar char="-"/>
            </a:pPr>
            <a:r>
              <a:rPr lang="sv-SE" b="1" dirty="0"/>
              <a:t>När känner du dig engagerad?</a:t>
            </a:r>
          </a:p>
          <a:p>
            <a:pPr marL="171450" indent="-171450">
              <a:buFontTx/>
              <a:buChar char="-"/>
            </a:pPr>
            <a:r>
              <a:rPr lang="sv-SE" b="1" dirty="0"/>
              <a:t>Vad behöver du för att orka engagera dig?</a:t>
            </a:r>
          </a:p>
          <a:p>
            <a:pPr marL="171450" indent="-171450">
              <a:buFontTx/>
              <a:buChar char="-"/>
            </a:pPr>
            <a:r>
              <a:rPr lang="sv-SE" b="1" dirty="0"/>
              <a:t>Vad innebär det för dig att vara flexibel?</a:t>
            </a:r>
          </a:p>
          <a:p>
            <a:pPr marL="171450" indent="-171450">
              <a:buFontTx/>
              <a:buChar char="-"/>
            </a:pPr>
            <a:r>
              <a:rPr lang="sv-SE" b="1" dirty="0"/>
              <a:t>När är det enklast, och svårast, för dig att vara flexibel?</a:t>
            </a:r>
          </a:p>
          <a:p>
            <a:pPr marL="171450" indent="-171450">
              <a:buFontTx/>
              <a:buChar char="-"/>
            </a:pPr>
            <a:endParaRPr lang="sv-SE" b="1" dirty="0"/>
          </a:p>
          <a:p>
            <a:pPr marL="0" indent="0">
              <a:buFontTx/>
              <a:buNone/>
            </a:pPr>
            <a:r>
              <a:rPr lang="sv-SE" b="1" dirty="0"/>
              <a:t>Utcheckning:</a:t>
            </a:r>
          </a:p>
          <a:p>
            <a:pPr marL="0" indent="0">
              <a:buFontTx/>
              <a:buNone/>
            </a:pPr>
            <a:r>
              <a:rPr lang="sv-SE" b="1" dirty="0"/>
              <a:t>Vad tar du med dig från idag, med en mening?</a:t>
            </a: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25</a:t>
            </a:fld>
            <a:endParaRPr lang="sv-SE"/>
          </a:p>
        </p:txBody>
      </p:sp>
    </p:spTree>
    <p:extLst>
      <p:ext uri="{BB962C8B-B14F-4D97-AF65-F5344CB8AC3E}">
        <p14:creationId xmlns:p14="http://schemas.microsoft.com/office/powerpoint/2010/main" val="34583491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26</a:t>
            </a:fld>
            <a:endParaRPr lang="sv-SE"/>
          </a:p>
        </p:txBody>
      </p:sp>
    </p:spTree>
    <p:extLst>
      <p:ext uri="{BB962C8B-B14F-4D97-AF65-F5344CB8AC3E}">
        <p14:creationId xmlns:p14="http://schemas.microsoft.com/office/powerpoint/2010/main" val="2340695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27</a:t>
            </a:fld>
            <a:endParaRPr lang="sv-SE"/>
          </a:p>
        </p:txBody>
      </p:sp>
    </p:spTree>
    <p:extLst>
      <p:ext uri="{BB962C8B-B14F-4D97-AF65-F5344CB8AC3E}">
        <p14:creationId xmlns:p14="http://schemas.microsoft.com/office/powerpoint/2010/main" val="3560672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28</a:t>
            </a:fld>
            <a:endParaRPr lang="sv-SE"/>
          </a:p>
        </p:txBody>
      </p:sp>
    </p:spTree>
    <p:extLst>
      <p:ext uri="{BB962C8B-B14F-4D97-AF65-F5344CB8AC3E}">
        <p14:creationId xmlns:p14="http://schemas.microsoft.com/office/powerpoint/2010/main" val="39766221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29</a:t>
            </a:fld>
            <a:endParaRPr lang="sv-SE"/>
          </a:p>
        </p:txBody>
      </p:sp>
    </p:spTree>
    <p:extLst>
      <p:ext uri="{BB962C8B-B14F-4D97-AF65-F5344CB8AC3E}">
        <p14:creationId xmlns:p14="http://schemas.microsoft.com/office/powerpoint/2010/main" val="20093352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30</a:t>
            </a:fld>
            <a:endParaRPr lang="sv-SE"/>
          </a:p>
        </p:txBody>
      </p:sp>
    </p:spTree>
    <p:extLst>
      <p:ext uri="{BB962C8B-B14F-4D97-AF65-F5344CB8AC3E}">
        <p14:creationId xmlns:p14="http://schemas.microsoft.com/office/powerpoint/2010/main" val="63404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kern="1200" dirty="0">
                <a:solidFill>
                  <a:schemeClr val="tx1"/>
                </a:solidFill>
                <a:effectLst/>
                <a:latin typeface="+mn-lt"/>
                <a:ea typeface="+mn-ea"/>
                <a:cs typeface="+mn-cs"/>
              </a:rPr>
              <a:t> </a:t>
            </a:r>
          </a:p>
          <a:p>
            <a:pPr fontAlgn="base"/>
            <a:r>
              <a:rPr lang="sv-SE" sz="1200" b="1" kern="1200" dirty="0">
                <a:solidFill>
                  <a:schemeClr val="tx1"/>
                </a:solidFill>
                <a:effectLst/>
                <a:latin typeface="+mn-lt"/>
                <a:ea typeface="+mn-ea"/>
                <a:cs typeface="+mn-cs"/>
              </a:rPr>
              <a:t>Samtalsstartare, vid behov: </a:t>
            </a:r>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 </a:t>
            </a:r>
          </a:p>
          <a:p>
            <a:pPr lvl="0" fontAlgn="base"/>
            <a:r>
              <a:rPr lang="sv-SE" sz="1200" kern="1200" dirty="0">
                <a:solidFill>
                  <a:schemeClr val="tx1"/>
                </a:solidFill>
                <a:effectLst/>
                <a:latin typeface="+mn-lt"/>
                <a:ea typeface="+mn-ea"/>
                <a:cs typeface="+mn-cs"/>
              </a:rPr>
              <a:t>Pratar vi samma språk inom personalgruppen när vi pratar om fantasi?   </a:t>
            </a:r>
          </a:p>
          <a:p>
            <a:pPr lvl="0" fontAlgn="base"/>
            <a:r>
              <a:rPr lang="sv-SE" sz="1200" kern="1200" dirty="0">
                <a:solidFill>
                  <a:schemeClr val="tx1"/>
                </a:solidFill>
                <a:effectLst/>
                <a:latin typeface="+mn-lt"/>
                <a:ea typeface="+mn-ea"/>
                <a:cs typeface="+mn-cs"/>
              </a:rPr>
              <a:t>Går det att jobba upp sin fantasi och i så fall hur?  </a:t>
            </a:r>
          </a:p>
          <a:p>
            <a:pPr lvl="0" fontAlgn="base"/>
            <a:r>
              <a:rPr lang="sv-SE" sz="1200" kern="1200" dirty="0">
                <a:solidFill>
                  <a:schemeClr val="tx1"/>
                </a:solidFill>
                <a:effectLst/>
                <a:latin typeface="+mn-lt"/>
                <a:ea typeface="+mn-ea"/>
                <a:cs typeface="+mn-cs"/>
              </a:rPr>
              <a:t>Betyder “att använda fantasin” att man inte är ansvarsfull?  </a:t>
            </a:r>
          </a:p>
          <a:p>
            <a:pPr lvl="0" fontAlgn="base"/>
            <a:r>
              <a:rPr lang="sv-SE" sz="1200" kern="1200" dirty="0">
                <a:solidFill>
                  <a:schemeClr val="tx1"/>
                </a:solidFill>
                <a:effectLst/>
                <a:latin typeface="+mn-lt"/>
                <a:ea typeface="+mn-ea"/>
                <a:cs typeface="+mn-cs"/>
              </a:rPr>
              <a:t>Kan fantasi hjälpa till att lösa problem, innan de händer?  </a:t>
            </a: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31</a:t>
            </a:fld>
            <a:endParaRPr lang="sv-SE"/>
          </a:p>
        </p:txBody>
      </p:sp>
    </p:spTree>
    <p:extLst>
      <p:ext uri="{BB962C8B-B14F-4D97-AF65-F5344CB8AC3E}">
        <p14:creationId xmlns:p14="http://schemas.microsoft.com/office/powerpoint/2010/main" val="18380377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32</a:t>
            </a:fld>
            <a:endParaRPr lang="sv-SE"/>
          </a:p>
        </p:txBody>
      </p:sp>
    </p:spTree>
    <p:extLst>
      <p:ext uri="{BB962C8B-B14F-4D97-AF65-F5344CB8AC3E}">
        <p14:creationId xmlns:p14="http://schemas.microsoft.com/office/powerpoint/2010/main" val="38923854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33</a:t>
            </a:fld>
            <a:endParaRPr lang="sv-SE"/>
          </a:p>
        </p:txBody>
      </p:sp>
    </p:spTree>
    <p:extLst>
      <p:ext uri="{BB962C8B-B14F-4D97-AF65-F5344CB8AC3E}">
        <p14:creationId xmlns:p14="http://schemas.microsoft.com/office/powerpoint/2010/main" val="24435540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34</a:t>
            </a:fld>
            <a:endParaRPr lang="sv-SE"/>
          </a:p>
        </p:txBody>
      </p:sp>
    </p:spTree>
    <p:extLst>
      <p:ext uri="{BB962C8B-B14F-4D97-AF65-F5344CB8AC3E}">
        <p14:creationId xmlns:p14="http://schemas.microsoft.com/office/powerpoint/2010/main" val="6807567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kern="1200" dirty="0">
                <a:solidFill>
                  <a:schemeClr val="tx1"/>
                </a:solidFill>
                <a:effectLst/>
                <a:latin typeface="+mn-lt"/>
                <a:ea typeface="+mn-ea"/>
                <a:cs typeface="+mn-cs"/>
              </a:rPr>
              <a:t> </a:t>
            </a:r>
          </a:p>
          <a:p>
            <a:pPr fontAlgn="base"/>
            <a:r>
              <a:rPr lang="sv-SE" sz="1200" b="1" kern="1200" dirty="0">
                <a:solidFill>
                  <a:schemeClr val="tx1"/>
                </a:solidFill>
                <a:effectLst/>
                <a:latin typeface="+mn-lt"/>
                <a:ea typeface="+mn-ea"/>
                <a:cs typeface="+mn-cs"/>
              </a:rPr>
              <a:t>Samtalsstartare, vid behov: </a:t>
            </a:r>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 </a:t>
            </a:r>
          </a:p>
          <a:p>
            <a:pPr lvl="0" fontAlgn="base"/>
            <a:r>
              <a:rPr lang="sv-SE" sz="1200" kern="1200" dirty="0">
                <a:solidFill>
                  <a:schemeClr val="tx1"/>
                </a:solidFill>
                <a:effectLst/>
                <a:latin typeface="+mn-lt"/>
                <a:ea typeface="+mn-ea"/>
                <a:cs typeface="+mn-cs"/>
              </a:rPr>
              <a:t>Pratar vi samma språk inom personalgruppen när vi pratar om ansvar?   </a:t>
            </a:r>
          </a:p>
          <a:p>
            <a:pPr lvl="0" fontAlgn="base"/>
            <a:r>
              <a:rPr lang="sv-SE" sz="1200" kern="1200" dirty="0">
                <a:solidFill>
                  <a:schemeClr val="tx1"/>
                </a:solidFill>
                <a:effectLst/>
                <a:latin typeface="+mn-lt"/>
                <a:ea typeface="+mn-ea"/>
                <a:cs typeface="+mn-cs"/>
              </a:rPr>
              <a:t>Har man alltid samma ansvar som man haft tidigare?  </a:t>
            </a:r>
          </a:p>
          <a:p>
            <a:pPr lvl="0" fontAlgn="base"/>
            <a:r>
              <a:rPr lang="sv-SE" sz="1200" kern="1200" dirty="0">
                <a:solidFill>
                  <a:schemeClr val="tx1"/>
                </a:solidFill>
                <a:effectLst/>
                <a:latin typeface="+mn-lt"/>
                <a:ea typeface="+mn-ea"/>
                <a:cs typeface="+mn-cs"/>
              </a:rPr>
              <a:t>Har du ett ansvar att ta hand om dig själv för att orka med ditt uppdrag? </a:t>
            </a:r>
          </a:p>
          <a:p>
            <a:pPr lvl="0" fontAlgn="base"/>
            <a:r>
              <a:rPr lang="sv-SE" sz="1200" kern="1200" dirty="0">
                <a:solidFill>
                  <a:schemeClr val="tx1"/>
                </a:solidFill>
                <a:effectLst/>
                <a:latin typeface="+mn-lt"/>
                <a:ea typeface="+mn-ea"/>
                <a:cs typeface="+mn-cs"/>
              </a:rPr>
              <a:t>Har vi ett gemensamt ansvar? </a:t>
            </a:r>
          </a:p>
          <a:p>
            <a:pPr lvl="0" fontAlgn="base"/>
            <a:r>
              <a:rPr lang="sv-SE" sz="1200" kern="1200" dirty="0">
                <a:solidFill>
                  <a:schemeClr val="tx1"/>
                </a:solidFill>
                <a:effectLst/>
                <a:latin typeface="+mn-lt"/>
                <a:ea typeface="+mn-ea"/>
                <a:cs typeface="+mn-cs"/>
              </a:rPr>
              <a:t>Vad kan ske med målgruppen över tid om personalen tar ett större ansvar? </a:t>
            </a: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35</a:t>
            </a:fld>
            <a:endParaRPr lang="sv-SE"/>
          </a:p>
        </p:txBody>
      </p:sp>
    </p:spTree>
    <p:extLst>
      <p:ext uri="{BB962C8B-B14F-4D97-AF65-F5344CB8AC3E}">
        <p14:creationId xmlns:p14="http://schemas.microsoft.com/office/powerpoint/2010/main" val="30055744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Hemuppgift:</a:t>
            </a:r>
          </a:p>
          <a:p>
            <a:r>
              <a:rPr lang="sv-SE" b="1" dirty="0"/>
              <a:t>Fundera och reflektera kring:</a:t>
            </a:r>
          </a:p>
          <a:p>
            <a:pPr marL="171450" indent="-171450">
              <a:buFontTx/>
              <a:buChar char="-"/>
            </a:pPr>
            <a:r>
              <a:rPr lang="sv-SE" b="1" dirty="0"/>
              <a:t>Hur kan vi använda fantasin mer i jobbet?</a:t>
            </a:r>
          </a:p>
          <a:p>
            <a:pPr marL="171450" indent="-171450">
              <a:buFontTx/>
              <a:buChar char="-"/>
            </a:pPr>
            <a:r>
              <a:rPr lang="sv-SE" b="1" dirty="0"/>
              <a:t>Fundera på hur du och dina kollegor hade kunnat använda er av fantasin i just er yrkesroll.</a:t>
            </a:r>
          </a:p>
          <a:p>
            <a:pPr marL="171450" indent="-171450">
              <a:buFontTx/>
              <a:buChar char="-"/>
            </a:pPr>
            <a:r>
              <a:rPr lang="sv-SE" b="1" dirty="0"/>
              <a:t>Varför går du till jobbet? (Lön räknas inte.)</a:t>
            </a:r>
          </a:p>
          <a:p>
            <a:pPr marL="171450" indent="-171450">
              <a:buFontTx/>
              <a:buChar char="-"/>
            </a:pPr>
            <a:endParaRPr lang="sv-SE" b="1" dirty="0"/>
          </a:p>
          <a:p>
            <a:pPr marL="0" indent="0">
              <a:buFontTx/>
              <a:buNone/>
            </a:pPr>
            <a:r>
              <a:rPr lang="sv-SE" b="1" dirty="0"/>
              <a:t>Utcheckning:</a:t>
            </a:r>
          </a:p>
          <a:p>
            <a:pPr marL="0" indent="0">
              <a:buFontTx/>
              <a:buNone/>
            </a:pPr>
            <a:r>
              <a:rPr lang="sv-SE" b="1" dirty="0"/>
              <a:t>Vad tar du med dig från idag, med en mening?</a:t>
            </a: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36</a:t>
            </a:fld>
            <a:endParaRPr lang="sv-SE"/>
          </a:p>
        </p:txBody>
      </p:sp>
    </p:spTree>
    <p:extLst>
      <p:ext uri="{BB962C8B-B14F-4D97-AF65-F5344CB8AC3E}">
        <p14:creationId xmlns:p14="http://schemas.microsoft.com/office/powerpoint/2010/main" val="19801442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37</a:t>
            </a:fld>
            <a:endParaRPr lang="sv-SE"/>
          </a:p>
        </p:txBody>
      </p:sp>
    </p:spTree>
    <p:extLst>
      <p:ext uri="{BB962C8B-B14F-4D97-AF65-F5344CB8AC3E}">
        <p14:creationId xmlns:p14="http://schemas.microsoft.com/office/powerpoint/2010/main" val="8136081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38</a:t>
            </a:fld>
            <a:endParaRPr lang="sv-SE"/>
          </a:p>
        </p:txBody>
      </p:sp>
    </p:spTree>
    <p:extLst>
      <p:ext uri="{BB962C8B-B14F-4D97-AF65-F5344CB8AC3E}">
        <p14:creationId xmlns:p14="http://schemas.microsoft.com/office/powerpoint/2010/main" val="2496958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39</a:t>
            </a:fld>
            <a:endParaRPr lang="sv-SE"/>
          </a:p>
        </p:txBody>
      </p:sp>
    </p:spTree>
    <p:extLst>
      <p:ext uri="{BB962C8B-B14F-4D97-AF65-F5344CB8AC3E}">
        <p14:creationId xmlns:p14="http://schemas.microsoft.com/office/powerpoint/2010/main" val="30493468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40</a:t>
            </a:fld>
            <a:endParaRPr lang="sv-SE"/>
          </a:p>
        </p:txBody>
      </p:sp>
    </p:spTree>
    <p:extLst>
      <p:ext uri="{BB962C8B-B14F-4D97-AF65-F5344CB8AC3E}">
        <p14:creationId xmlns:p14="http://schemas.microsoft.com/office/powerpoint/2010/main" val="13407379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41</a:t>
            </a:fld>
            <a:endParaRPr lang="sv-SE"/>
          </a:p>
        </p:txBody>
      </p:sp>
    </p:spTree>
    <p:extLst>
      <p:ext uri="{BB962C8B-B14F-4D97-AF65-F5344CB8AC3E}">
        <p14:creationId xmlns:p14="http://schemas.microsoft.com/office/powerpoint/2010/main" val="28209602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b="1" kern="1200" dirty="0">
                <a:solidFill>
                  <a:schemeClr val="tx1"/>
                </a:solidFill>
                <a:effectLst/>
                <a:latin typeface="+mn-lt"/>
                <a:ea typeface="+mn-ea"/>
                <a:cs typeface="+mn-cs"/>
              </a:rPr>
              <a:t>Samtalsstartare, vid behov: </a:t>
            </a:r>
            <a:r>
              <a:rPr lang="sv-SE" sz="1200" kern="1200" dirty="0">
                <a:solidFill>
                  <a:schemeClr val="tx1"/>
                </a:solidFill>
                <a:effectLst/>
                <a:latin typeface="+mn-lt"/>
                <a:ea typeface="+mn-ea"/>
                <a:cs typeface="+mn-cs"/>
              </a:rPr>
              <a:t> </a:t>
            </a:r>
          </a:p>
          <a:p>
            <a:pPr fontAlgn="base"/>
            <a:r>
              <a:rPr lang="sv-SE" sz="1200" kern="1200" dirty="0">
                <a:solidFill>
                  <a:schemeClr val="tx1"/>
                </a:solidFill>
                <a:effectLst/>
                <a:latin typeface="+mn-lt"/>
                <a:ea typeface="+mn-ea"/>
                <a:cs typeface="+mn-cs"/>
              </a:rPr>
              <a:t> </a:t>
            </a:r>
          </a:p>
          <a:p>
            <a:pPr lvl="0" fontAlgn="base"/>
            <a:r>
              <a:rPr lang="sv-SE" sz="1200" kern="1200" dirty="0">
                <a:solidFill>
                  <a:schemeClr val="tx1"/>
                </a:solidFill>
                <a:effectLst/>
                <a:latin typeface="+mn-lt"/>
                <a:ea typeface="+mn-ea"/>
                <a:cs typeface="+mn-cs"/>
              </a:rPr>
              <a:t>Pratar vi samma språk inom personalgruppen när vi pratar om samverkan?   </a:t>
            </a:r>
          </a:p>
          <a:p>
            <a:pPr lvl="0" fontAlgn="base"/>
            <a:r>
              <a:rPr lang="sv-SE" sz="1200" kern="1200" dirty="0">
                <a:solidFill>
                  <a:schemeClr val="tx1"/>
                </a:solidFill>
                <a:effectLst/>
                <a:latin typeface="+mn-lt"/>
                <a:ea typeface="+mn-ea"/>
                <a:cs typeface="+mn-cs"/>
              </a:rPr>
              <a:t>Nämn något sammanhang där någon har samverkat med dig och det har givit ett bra resultat.  </a:t>
            </a:r>
          </a:p>
          <a:p>
            <a:pPr lvl="0" fontAlgn="base"/>
            <a:r>
              <a:rPr lang="sv-SE" sz="1200" kern="1200" dirty="0">
                <a:solidFill>
                  <a:schemeClr val="tx1"/>
                </a:solidFill>
                <a:effectLst/>
                <a:latin typeface="+mn-lt"/>
                <a:ea typeface="+mn-ea"/>
                <a:cs typeface="+mn-cs"/>
              </a:rPr>
              <a:t>Ska vi samverka bara för sakens skull? </a:t>
            </a:r>
          </a:p>
          <a:p>
            <a:pPr lvl="0" fontAlgn="base"/>
            <a:r>
              <a:rPr lang="sv-SE" sz="1200" kern="1200" dirty="0">
                <a:solidFill>
                  <a:schemeClr val="tx1"/>
                </a:solidFill>
                <a:effectLst/>
                <a:latin typeface="+mn-lt"/>
                <a:ea typeface="+mn-ea"/>
                <a:cs typeface="+mn-cs"/>
              </a:rPr>
              <a:t>Vinner alla alltid på samverkan? </a:t>
            </a:r>
          </a:p>
          <a:p>
            <a:pPr lvl="0" fontAlgn="base"/>
            <a:r>
              <a:rPr lang="sv-SE" sz="1200" kern="1200" dirty="0">
                <a:solidFill>
                  <a:schemeClr val="tx1"/>
                </a:solidFill>
                <a:effectLst/>
                <a:latin typeface="+mn-lt"/>
                <a:ea typeface="+mn-ea"/>
                <a:cs typeface="+mn-cs"/>
              </a:rPr>
              <a:t>Hur kan samverkan över tid gynna målgruppen vi arbetar med och för? </a:t>
            </a: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42</a:t>
            </a:fld>
            <a:endParaRPr lang="sv-SE"/>
          </a:p>
        </p:txBody>
      </p:sp>
    </p:spTree>
    <p:extLst>
      <p:ext uri="{BB962C8B-B14F-4D97-AF65-F5344CB8AC3E}">
        <p14:creationId xmlns:p14="http://schemas.microsoft.com/office/powerpoint/2010/main" val="15546010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43</a:t>
            </a:fld>
            <a:endParaRPr lang="sv-SE"/>
          </a:p>
        </p:txBody>
      </p:sp>
    </p:spTree>
    <p:extLst>
      <p:ext uri="{BB962C8B-B14F-4D97-AF65-F5344CB8AC3E}">
        <p14:creationId xmlns:p14="http://schemas.microsoft.com/office/powerpoint/2010/main" val="38802980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Hemuppgift:</a:t>
            </a:r>
          </a:p>
          <a:p>
            <a:r>
              <a:rPr lang="sv-SE" b="1" dirty="0"/>
              <a:t>Fundera och reflektera kring:</a:t>
            </a:r>
          </a:p>
          <a:p>
            <a:pPr marL="171450" indent="-171450">
              <a:buFontTx/>
              <a:buChar char="-"/>
            </a:pPr>
            <a:r>
              <a:rPr lang="sv-SE" b="1" dirty="0"/>
              <a:t>Fundera på tre personer/myndigheter/företag </a:t>
            </a:r>
            <a:r>
              <a:rPr lang="sv-SE" b="1" dirty="0" err="1"/>
              <a:t>su</a:t>
            </a:r>
            <a:r>
              <a:rPr lang="sv-SE" b="1" dirty="0"/>
              <a:t> hade kunnat ringa idag för att starta en samverkan kopplat till målgruppen du jobbar med.</a:t>
            </a:r>
          </a:p>
          <a:p>
            <a:pPr marL="171450" indent="-171450">
              <a:buFontTx/>
              <a:buChar char="-"/>
            </a:pPr>
            <a:r>
              <a:rPr lang="sv-SE" b="1" dirty="0"/>
              <a:t>Fundera på hur TREFFAS-metoden kan användas i ditt dagliga arbete.</a:t>
            </a:r>
          </a:p>
          <a:p>
            <a:pPr marL="171450" indent="-171450">
              <a:buFontTx/>
              <a:buChar char="-"/>
            </a:pPr>
            <a:endParaRPr lang="sv-SE" b="1" dirty="0"/>
          </a:p>
          <a:p>
            <a:pPr marL="0" indent="0">
              <a:buFontTx/>
              <a:buNone/>
            </a:pPr>
            <a:r>
              <a:rPr lang="sv-SE" b="1" dirty="0"/>
              <a:t>Utcheckning:</a:t>
            </a:r>
          </a:p>
          <a:p>
            <a:pPr marL="0" indent="0">
              <a:buFontTx/>
              <a:buNone/>
            </a:pPr>
            <a:r>
              <a:rPr lang="sv-SE" b="1" dirty="0"/>
              <a:t>Vad tar du med dig från idag, med en mening?</a:t>
            </a:r>
          </a:p>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44</a:t>
            </a:fld>
            <a:endParaRPr lang="sv-SE"/>
          </a:p>
        </p:txBody>
      </p:sp>
    </p:spTree>
    <p:extLst>
      <p:ext uri="{BB962C8B-B14F-4D97-AF65-F5344CB8AC3E}">
        <p14:creationId xmlns:p14="http://schemas.microsoft.com/office/powerpoint/2010/main" val="22440760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45</a:t>
            </a:fld>
            <a:endParaRPr lang="sv-SE"/>
          </a:p>
        </p:txBody>
      </p:sp>
    </p:spTree>
    <p:extLst>
      <p:ext uri="{BB962C8B-B14F-4D97-AF65-F5344CB8AC3E}">
        <p14:creationId xmlns:p14="http://schemas.microsoft.com/office/powerpoint/2010/main" val="25677788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46</a:t>
            </a:fld>
            <a:endParaRPr lang="sv-SE"/>
          </a:p>
        </p:txBody>
      </p:sp>
    </p:spTree>
    <p:extLst>
      <p:ext uri="{BB962C8B-B14F-4D97-AF65-F5344CB8AC3E}">
        <p14:creationId xmlns:p14="http://schemas.microsoft.com/office/powerpoint/2010/main" val="8668628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47</a:t>
            </a:fld>
            <a:endParaRPr lang="sv-SE"/>
          </a:p>
        </p:txBody>
      </p:sp>
    </p:spTree>
    <p:extLst>
      <p:ext uri="{BB962C8B-B14F-4D97-AF65-F5344CB8AC3E}">
        <p14:creationId xmlns:p14="http://schemas.microsoft.com/office/powerpoint/2010/main" val="34443573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48</a:t>
            </a:fld>
            <a:endParaRPr lang="sv-SE"/>
          </a:p>
        </p:txBody>
      </p:sp>
    </p:spTree>
    <p:extLst>
      <p:ext uri="{BB962C8B-B14F-4D97-AF65-F5344CB8AC3E}">
        <p14:creationId xmlns:p14="http://schemas.microsoft.com/office/powerpoint/2010/main" val="17228923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49</a:t>
            </a:fld>
            <a:endParaRPr lang="sv-SE"/>
          </a:p>
        </p:txBody>
      </p:sp>
    </p:spTree>
    <p:extLst>
      <p:ext uri="{BB962C8B-B14F-4D97-AF65-F5344CB8AC3E}">
        <p14:creationId xmlns:p14="http://schemas.microsoft.com/office/powerpoint/2010/main" val="29903142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50</a:t>
            </a:fld>
            <a:endParaRPr lang="sv-SE"/>
          </a:p>
        </p:txBody>
      </p:sp>
    </p:spTree>
    <p:extLst>
      <p:ext uri="{BB962C8B-B14F-4D97-AF65-F5344CB8AC3E}">
        <p14:creationId xmlns:p14="http://schemas.microsoft.com/office/powerpoint/2010/main" val="22438188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51</a:t>
            </a:fld>
            <a:endParaRPr lang="sv-SE"/>
          </a:p>
        </p:txBody>
      </p:sp>
    </p:spTree>
    <p:extLst>
      <p:ext uri="{BB962C8B-B14F-4D97-AF65-F5344CB8AC3E}">
        <p14:creationId xmlns:p14="http://schemas.microsoft.com/office/powerpoint/2010/main" val="4885823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52</a:t>
            </a:fld>
            <a:endParaRPr lang="sv-SE"/>
          </a:p>
        </p:txBody>
      </p:sp>
    </p:spTree>
    <p:extLst>
      <p:ext uri="{BB962C8B-B14F-4D97-AF65-F5344CB8AC3E}">
        <p14:creationId xmlns:p14="http://schemas.microsoft.com/office/powerpoint/2010/main" val="34295505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53</a:t>
            </a:fld>
            <a:endParaRPr lang="sv-SE"/>
          </a:p>
        </p:txBody>
      </p:sp>
    </p:spTree>
    <p:extLst>
      <p:ext uri="{BB962C8B-B14F-4D97-AF65-F5344CB8AC3E}">
        <p14:creationId xmlns:p14="http://schemas.microsoft.com/office/powerpoint/2010/main" val="243288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54</a:t>
            </a:fld>
            <a:endParaRPr lang="sv-SE"/>
          </a:p>
        </p:txBody>
      </p:sp>
    </p:spTree>
    <p:extLst>
      <p:ext uri="{BB962C8B-B14F-4D97-AF65-F5344CB8AC3E}">
        <p14:creationId xmlns:p14="http://schemas.microsoft.com/office/powerpoint/2010/main" val="14050808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 Vad tar du med dig från kursen?</a:t>
            </a:r>
          </a:p>
          <a:p>
            <a:r>
              <a:rPr lang="sv-SE" b="1" dirty="0"/>
              <a:t>Var och en får 1-2 minuter på sig att berätta.</a:t>
            </a:r>
          </a:p>
        </p:txBody>
      </p:sp>
      <p:sp>
        <p:nvSpPr>
          <p:cNvPr id="4" name="Platshållare för bildnummer 3"/>
          <p:cNvSpPr>
            <a:spLocks noGrp="1"/>
          </p:cNvSpPr>
          <p:nvPr>
            <p:ph type="sldNum" sz="quarter" idx="5"/>
          </p:nvPr>
        </p:nvSpPr>
        <p:spPr/>
        <p:txBody>
          <a:bodyPr/>
          <a:lstStyle/>
          <a:p>
            <a:fld id="{350E6F79-80C0-4727-81B8-8065FA23FB92}" type="slidenum">
              <a:rPr lang="sv-SE" smtClean="0"/>
              <a:t>55</a:t>
            </a:fld>
            <a:endParaRPr lang="sv-SE"/>
          </a:p>
        </p:txBody>
      </p:sp>
    </p:spTree>
    <p:extLst>
      <p:ext uri="{BB962C8B-B14F-4D97-AF65-F5344CB8AC3E}">
        <p14:creationId xmlns:p14="http://schemas.microsoft.com/office/powerpoint/2010/main" val="10143736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dirty="0"/>
          </a:p>
        </p:txBody>
      </p:sp>
      <p:sp>
        <p:nvSpPr>
          <p:cNvPr id="4" name="Platshållare för bildnummer 3"/>
          <p:cNvSpPr>
            <a:spLocks noGrp="1"/>
          </p:cNvSpPr>
          <p:nvPr>
            <p:ph type="sldNum" sz="quarter" idx="5"/>
          </p:nvPr>
        </p:nvSpPr>
        <p:spPr/>
        <p:txBody>
          <a:bodyPr/>
          <a:lstStyle/>
          <a:p>
            <a:fld id="{350E6F79-80C0-4727-81B8-8065FA23FB92}" type="slidenum">
              <a:rPr lang="sv-SE" smtClean="0"/>
              <a:t>56</a:t>
            </a:fld>
            <a:endParaRPr lang="sv-SE"/>
          </a:p>
        </p:txBody>
      </p:sp>
    </p:spTree>
    <p:extLst>
      <p:ext uri="{BB962C8B-B14F-4D97-AF65-F5344CB8AC3E}">
        <p14:creationId xmlns:p14="http://schemas.microsoft.com/office/powerpoint/2010/main" val="2508527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2026-10-09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84422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2026-10-09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322720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2026-10-09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418672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1560A13A-DB3F-4AD5-B6AF-BDA0278A0A39}" type="datetimeFigureOut">
              <a:rPr lang="sv-SE" smtClean="0"/>
              <a:t>2026-10-09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592360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1560A13A-DB3F-4AD5-B6AF-BDA0278A0A39}" type="datetimeFigureOut">
              <a:rPr lang="sv-SE" smtClean="0"/>
              <a:t>2026-10-09</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7765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560A13A-DB3F-4AD5-B6AF-BDA0278A0A39}" type="datetimeFigureOut">
              <a:rPr lang="sv-SE" smtClean="0"/>
              <a:t>2026-10-09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56609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560A13A-DB3F-4AD5-B6AF-BDA0278A0A39}" type="datetimeFigureOut">
              <a:rPr lang="sv-SE" smtClean="0"/>
              <a:t>2026-10-09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311076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2026-10-09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54896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2026-10-09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4171453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2026-10-09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623719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2026-10-09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1644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60A13A-DB3F-4AD5-B6AF-BDA0278A0A39}" type="datetimeFigureOut">
              <a:rPr lang="sv-SE" smtClean="0"/>
              <a:t>2026-10-09</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2F05B-BAF9-488D-83DE-20A7CCFAC190}" type="slidenum">
              <a:rPr lang="sv-SE" smtClean="0"/>
              <a:t>‹#›</a:t>
            </a:fld>
            <a:endParaRPr lang="sv-SE"/>
          </a:p>
        </p:txBody>
      </p:sp>
    </p:spTree>
    <p:extLst>
      <p:ext uri="{BB962C8B-B14F-4D97-AF65-F5344CB8AC3E}">
        <p14:creationId xmlns:p14="http://schemas.microsoft.com/office/powerpoint/2010/main" val="3707285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www.menti.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hyperlink" Target="http://www.menti.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http://www.menti.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http://www.menti.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http://www.menti.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hyperlink" Target="http://www.menti.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hyperlink" Target="http://www.menti.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hyperlink" Target="http://www.menti.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E48A1BB3-D04D-454B-9B90-A374C88A48C6}"/>
              </a:ext>
            </a:extLst>
          </p:cNvPr>
          <p:cNvPicPr>
            <a:picLocks noChangeAspect="1"/>
          </p:cNvPicPr>
          <p:nvPr/>
        </p:nvPicPr>
        <p:blipFill>
          <a:blip r:embed="rId3"/>
          <a:stretch>
            <a:fillRect/>
          </a:stretch>
        </p:blipFill>
        <p:spPr>
          <a:xfrm>
            <a:off x="0" y="-21401"/>
            <a:ext cx="12192000" cy="6879401"/>
          </a:xfrm>
          <a:prstGeom prst="rect">
            <a:avLst/>
          </a:prstGeom>
        </p:spPr>
      </p:pic>
      <p:pic>
        <p:nvPicPr>
          <p:cNvPr id="8" name="Picture 3" descr="Transparent Logo">
            <a:extLst>
              <a:ext uri="{FF2B5EF4-FFF2-40B4-BE49-F238E27FC236}">
                <a16:creationId xmlns:a16="http://schemas.microsoft.com/office/drawing/2014/main" id="{1D58C20F-40DF-497D-96B8-02E808F58C7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4777" t="13983" r="15693" b="14607"/>
          <a:stretch>
            <a:fillRect/>
          </a:stretch>
        </p:blipFill>
        <p:spPr bwMode="auto">
          <a:xfrm>
            <a:off x="590531" y="1754613"/>
            <a:ext cx="4498450" cy="423588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 name="textruta 3">
            <a:extLst>
              <a:ext uri="{FF2B5EF4-FFF2-40B4-BE49-F238E27FC236}">
                <a16:creationId xmlns:a16="http://schemas.microsoft.com/office/drawing/2014/main" id="{E6A72C73-9E77-406B-A57A-1B5B2208DD82}"/>
              </a:ext>
            </a:extLst>
          </p:cNvPr>
          <p:cNvSpPr txBox="1"/>
          <p:nvPr/>
        </p:nvSpPr>
        <p:spPr>
          <a:xfrm>
            <a:off x="5673968" y="2789151"/>
            <a:ext cx="5933045" cy="830997"/>
          </a:xfrm>
          <a:prstGeom prst="rect">
            <a:avLst/>
          </a:prstGeom>
          <a:noFill/>
        </p:spPr>
        <p:txBody>
          <a:bodyPr wrap="square" rtlCol="0">
            <a:spAutoFit/>
          </a:bodyPr>
          <a:lstStyle/>
          <a:p>
            <a:pPr algn="ctr"/>
            <a:r>
              <a:rPr lang="sv-SE" sz="2400" b="1" dirty="0">
                <a:latin typeface="Baloo 2 ExtraBold" pitchFamily="2" charset="0"/>
                <a:cs typeface="Baloo 2 ExtraBold" pitchFamily="2" charset="0"/>
              </a:rPr>
              <a:t>- att möta, bemöta och hjälpa människor inom sociala arbeten</a:t>
            </a:r>
            <a:endParaRPr lang="sv-SE" sz="2400" dirty="0">
              <a:latin typeface="Baloo 2 ExtraBold" pitchFamily="2" charset="0"/>
              <a:cs typeface="Baloo 2 ExtraBold" pitchFamily="2" charset="0"/>
            </a:endParaRPr>
          </a:p>
        </p:txBody>
      </p:sp>
      <p:sp>
        <p:nvSpPr>
          <p:cNvPr id="5" name="textruta 4">
            <a:extLst>
              <a:ext uri="{FF2B5EF4-FFF2-40B4-BE49-F238E27FC236}">
                <a16:creationId xmlns:a16="http://schemas.microsoft.com/office/drawing/2014/main" id="{B28295D7-B2DC-4FBA-95F1-E8E2492CD62C}"/>
              </a:ext>
            </a:extLst>
          </p:cNvPr>
          <p:cNvSpPr txBox="1"/>
          <p:nvPr/>
        </p:nvSpPr>
        <p:spPr>
          <a:xfrm>
            <a:off x="5673968" y="1754613"/>
            <a:ext cx="6353908" cy="923330"/>
          </a:xfrm>
          <a:prstGeom prst="rect">
            <a:avLst/>
          </a:prstGeom>
          <a:noFill/>
        </p:spPr>
        <p:txBody>
          <a:bodyPr wrap="square" rtlCol="0">
            <a:spAutoFit/>
          </a:bodyPr>
          <a:lstStyle/>
          <a:p>
            <a:r>
              <a:rPr lang="sv-SE" sz="5400" dirty="0">
                <a:latin typeface="Baloo 2 ExtraBold" pitchFamily="2" charset="0"/>
                <a:cs typeface="Baloo 2 ExtraBold" pitchFamily="2" charset="0"/>
              </a:rPr>
              <a:t>TREFFAS-metoden</a:t>
            </a:r>
          </a:p>
        </p:txBody>
      </p:sp>
      <p:sp>
        <p:nvSpPr>
          <p:cNvPr id="3" name="textruta 2">
            <a:extLst>
              <a:ext uri="{FF2B5EF4-FFF2-40B4-BE49-F238E27FC236}">
                <a16:creationId xmlns:a16="http://schemas.microsoft.com/office/drawing/2014/main" id="{040EC616-47E3-453F-90E8-0BEEF428B8B5}"/>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
        <p:nvSpPr>
          <p:cNvPr id="6" name="textruta 5">
            <a:extLst>
              <a:ext uri="{FF2B5EF4-FFF2-40B4-BE49-F238E27FC236}">
                <a16:creationId xmlns:a16="http://schemas.microsoft.com/office/drawing/2014/main" id="{362B3F11-400B-4B01-860A-4B34DDFBC1C4}"/>
              </a:ext>
            </a:extLst>
          </p:cNvPr>
          <p:cNvSpPr txBox="1"/>
          <p:nvPr/>
        </p:nvSpPr>
        <p:spPr>
          <a:xfrm>
            <a:off x="6639791" y="664576"/>
            <a:ext cx="3823855" cy="646331"/>
          </a:xfrm>
          <a:prstGeom prst="rect">
            <a:avLst/>
          </a:prstGeom>
          <a:noFill/>
        </p:spPr>
        <p:txBody>
          <a:bodyPr wrap="square" rtlCol="0">
            <a:spAutoFit/>
          </a:bodyPr>
          <a:lstStyle/>
          <a:p>
            <a:pPr algn="ctr"/>
            <a:r>
              <a:rPr lang="sv-SE" dirty="0">
                <a:latin typeface="Baloo 2 Medium" pitchFamily="2" charset="0"/>
                <a:cs typeface="Baloo 2 Medium" pitchFamily="2" charset="0"/>
              </a:rPr>
              <a:t>PowerPoint tillhörande studiematerialet:</a:t>
            </a:r>
          </a:p>
        </p:txBody>
      </p:sp>
    </p:spTree>
    <p:extLst>
      <p:ext uri="{BB962C8B-B14F-4D97-AF65-F5344CB8AC3E}">
        <p14:creationId xmlns:p14="http://schemas.microsoft.com/office/powerpoint/2010/main" val="3194377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43290" y="2756579"/>
            <a:ext cx="5452710" cy="1323439"/>
          </a:xfrm>
          <a:prstGeom prst="rect">
            <a:avLst/>
          </a:prstGeom>
        </p:spPr>
        <p:txBody>
          <a:bodyPr wrap="square">
            <a:spAutoFit/>
          </a:bodyPr>
          <a:lstStyle/>
          <a:p>
            <a:r>
              <a:rPr lang="sv-SE" sz="8000" b="1" dirty="0">
                <a:solidFill>
                  <a:srgbClr val="FF6626"/>
                </a:solidFill>
                <a:latin typeface="Baloo 2 SemiBold" pitchFamily="2" charset="0"/>
                <a:cs typeface="Baloo 2 SemiBold" pitchFamily="2" charset="0"/>
              </a:rPr>
              <a:t>Träff 1</a:t>
            </a:r>
            <a:endParaRPr lang="sv-SE" sz="8000" dirty="0">
              <a:latin typeface="Baloo 2 SemiBold" pitchFamily="2" charset="0"/>
              <a:cs typeface="Baloo 2 SemiBold" pitchFamily="2" charset="0"/>
            </a:endParaRPr>
          </a:p>
        </p:txBody>
      </p:sp>
      <p:pic>
        <p:nvPicPr>
          <p:cNvPr id="6" name="Bildobjekt 5">
            <a:extLst>
              <a:ext uri="{FF2B5EF4-FFF2-40B4-BE49-F238E27FC236}">
                <a16:creationId xmlns:a16="http://schemas.microsoft.com/office/drawing/2014/main" id="{FA0152A3-E359-4492-975D-6304ADC021B6}"/>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32E2DC78-BC82-4A36-8451-980A248FD8C2}"/>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018725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797169" y="2644170"/>
            <a:ext cx="9777046" cy="1569660"/>
          </a:xfrm>
          <a:prstGeom prst="rect">
            <a:avLst/>
          </a:prstGeom>
        </p:spPr>
        <p:txBody>
          <a:bodyPr wrap="square">
            <a:spAutoFit/>
          </a:bodyPr>
          <a:lstStyle/>
          <a:p>
            <a:r>
              <a:rPr lang="sv-SE" sz="4800" b="1" dirty="0">
                <a:solidFill>
                  <a:srgbClr val="FF6626"/>
                </a:solidFill>
                <a:latin typeface="Baloo 2 SemiBold" pitchFamily="2" charset="0"/>
                <a:cs typeface="Baloo 2 SemiBold" pitchFamily="2" charset="0"/>
              </a:rPr>
              <a:t>Arvsfondsprojektet</a:t>
            </a:r>
          </a:p>
          <a:p>
            <a:r>
              <a:rPr lang="sv-SE" sz="4800" b="1" dirty="0">
                <a:solidFill>
                  <a:srgbClr val="FF6626"/>
                </a:solidFill>
                <a:latin typeface="Baloo 2 SemiBold" pitchFamily="2" charset="0"/>
                <a:cs typeface="Baloo 2 SemiBold" pitchFamily="2" charset="0"/>
              </a:rPr>
              <a:t>Brobyggarna</a:t>
            </a:r>
            <a:endParaRPr lang="sv-SE" sz="4800" dirty="0">
              <a:latin typeface="Baloo 2 SemiBold" pitchFamily="2" charset="0"/>
              <a:cs typeface="Baloo 2 SemiBold" pitchFamily="2" charset="0"/>
            </a:endParaRPr>
          </a:p>
        </p:txBody>
      </p:sp>
      <p:pic>
        <p:nvPicPr>
          <p:cNvPr id="6" name="Bildobjekt 5">
            <a:extLst>
              <a:ext uri="{FF2B5EF4-FFF2-40B4-BE49-F238E27FC236}">
                <a16:creationId xmlns:a16="http://schemas.microsoft.com/office/drawing/2014/main" id="{FA0152A3-E359-4492-975D-6304ADC021B6}"/>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AED70606-8A92-4EB2-B15E-D94174D7DACC}"/>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056487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711254C0-6AC1-499F-993A-ED2CAFF7B2BB}"/>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textruta 1">
            <a:extLst>
              <a:ext uri="{FF2B5EF4-FFF2-40B4-BE49-F238E27FC236}">
                <a16:creationId xmlns:a16="http://schemas.microsoft.com/office/drawing/2014/main" id="{B895E797-FC87-42D2-AAC4-472AF75B1392}"/>
              </a:ext>
            </a:extLst>
          </p:cNvPr>
          <p:cNvSpPr txBox="1"/>
          <p:nvPr/>
        </p:nvSpPr>
        <p:spPr>
          <a:xfrm>
            <a:off x="703386" y="1945619"/>
            <a:ext cx="10206891" cy="4524315"/>
          </a:xfrm>
          <a:prstGeom prst="rect">
            <a:avLst/>
          </a:prstGeom>
          <a:noFill/>
        </p:spPr>
        <p:txBody>
          <a:bodyPr wrap="square" rtlCol="0">
            <a:spAutoFit/>
          </a:bodyPr>
          <a:lstStyle/>
          <a:p>
            <a:r>
              <a:rPr lang="sv-SE" dirty="0">
                <a:latin typeface="Baloo 2 Medium" pitchFamily="2" charset="0"/>
                <a:cs typeface="Baloo 2 Medium" pitchFamily="2" charset="0"/>
              </a:rPr>
              <a:t>Tanken är att metoden ska utöka din verktygslåda med ytterligare verktyg som förhoppningsvis</a:t>
            </a:r>
          </a:p>
          <a:p>
            <a:r>
              <a:rPr lang="sv-SE" dirty="0">
                <a:latin typeface="Baloo 2 Medium" pitchFamily="2" charset="0"/>
                <a:cs typeface="Baloo 2 Medium" pitchFamily="2" charset="0"/>
              </a:rPr>
              <a:t>ska kunna göra det enklare att möta, bemöta och hjälpa människor inom sociala arbeten.</a:t>
            </a:r>
          </a:p>
          <a:p>
            <a:endParaRPr lang="sv-SE" dirty="0">
              <a:latin typeface="Baloo 2 Medium" pitchFamily="2" charset="0"/>
              <a:cs typeface="Baloo 2 Medium" pitchFamily="2" charset="0"/>
            </a:endParaRPr>
          </a:p>
          <a:p>
            <a:r>
              <a:rPr lang="sv-SE" dirty="0">
                <a:latin typeface="Baloo 2 Medium" pitchFamily="2" charset="0"/>
                <a:cs typeface="Baloo 2 Medium" pitchFamily="2" charset="0"/>
              </a:rPr>
              <a:t>Använd den del av metoden som passar situationen bäst och jobba med den utifrån hur er</a:t>
            </a:r>
          </a:p>
          <a:p>
            <a:r>
              <a:rPr lang="sv-SE" dirty="0">
                <a:latin typeface="Baloo 2 Medium" pitchFamily="2" charset="0"/>
                <a:cs typeface="Baloo 2 Medium" pitchFamily="2" charset="0"/>
              </a:rPr>
              <a:t>arbetsgrupp fungerar och vilken typ av målgrupp ni har.</a:t>
            </a:r>
          </a:p>
          <a:p>
            <a:endParaRPr lang="sv-SE" dirty="0">
              <a:latin typeface="Baloo 2 Medium" pitchFamily="2" charset="0"/>
              <a:cs typeface="Baloo 2 Medium" pitchFamily="2" charset="0"/>
            </a:endParaRPr>
          </a:p>
          <a:p>
            <a:r>
              <a:rPr lang="sv-SE" dirty="0">
                <a:latin typeface="Baloo 2 Medium" pitchFamily="2" charset="0"/>
                <a:cs typeface="Baloo 2 Medium" pitchFamily="2" charset="0"/>
              </a:rPr>
              <a:t>TREFFAS-metoden kan användas inom de flesta yrken där din roll är att på olika sätt hjälpa</a:t>
            </a:r>
          </a:p>
          <a:p>
            <a:r>
              <a:rPr lang="sv-SE" dirty="0">
                <a:latin typeface="Baloo 2 Medium" pitchFamily="2" charset="0"/>
                <a:cs typeface="Baloo 2 Medium" pitchFamily="2" charset="0"/>
              </a:rPr>
              <a:t>människor. Exempelvis arbete inom skola, föreningar, boendestöd, kyrkan, kontaktpersoner,</a:t>
            </a:r>
          </a:p>
          <a:p>
            <a:r>
              <a:rPr lang="sv-SE" dirty="0">
                <a:latin typeface="Baloo 2 Medium" pitchFamily="2" charset="0"/>
                <a:cs typeface="Baloo 2 Medium" pitchFamily="2" charset="0"/>
              </a:rPr>
              <a:t>hemtjänst, psykiatrin och kriminalvården.</a:t>
            </a:r>
          </a:p>
          <a:p>
            <a:pPr fontAlgn="base"/>
            <a:r>
              <a:rPr lang="sv-SE" dirty="0">
                <a:latin typeface="Baloo 2 Medium" pitchFamily="2" charset="0"/>
                <a:cs typeface="Baloo 2 Medium" pitchFamily="2" charset="0"/>
              </a:rPr>
              <a:t> </a:t>
            </a:r>
          </a:p>
          <a:p>
            <a:pPr fontAlgn="base"/>
            <a:r>
              <a:rPr lang="sv-SE" dirty="0">
                <a:latin typeface="Baloo 2 Medium" pitchFamily="2" charset="0"/>
                <a:cs typeface="Baloo 2 Medium" pitchFamily="2" charset="0"/>
              </a:rPr>
              <a:t>Jag som ledare och gruppen går gemensamt igenom ord för ord och pratar om varför just det ordet är viktigt och hur varje ord kan användas inom verksamheten ni arbetar inom.</a:t>
            </a:r>
            <a:r>
              <a:rPr lang="sv-SE" dirty="0"/>
              <a:t>   </a:t>
            </a:r>
            <a:endParaRPr lang="sv-SE" dirty="0">
              <a:latin typeface="Baloo 2 Medium" pitchFamily="2" charset="0"/>
              <a:cs typeface="Baloo 2 Medium" pitchFamily="2" charset="0"/>
            </a:endParaRPr>
          </a:p>
          <a:p>
            <a:endParaRPr lang="sv-SE" dirty="0">
              <a:latin typeface="Baloo 2 Medium" pitchFamily="2" charset="0"/>
              <a:cs typeface="Baloo 2 Medium" pitchFamily="2" charset="0"/>
            </a:endParaRPr>
          </a:p>
          <a:p>
            <a:r>
              <a:rPr lang="sv-SE" dirty="0">
                <a:latin typeface="Baloo 2 Medium" pitchFamily="2" charset="0"/>
                <a:cs typeface="Baloo 2 Medium" pitchFamily="2" charset="0"/>
              </a:rPr>
              <a:t>Jag som ledare har inget facit utan vill hjälpa till att väcka nya tankebanor hos er som deltar. </a:t>
            </a:r>
          </a:p>
          <a:p>
            <a:r>
              <a:rPr lang="sv-SE" dirty="0">
                <a:latin typeface="Baloo 2 Medium" pitchFamily="2" charset="0"/>
                <a:cs typeface="Baloo 2 Medium" pitchFamily="2" charset="0"/>
              </a:rPr>
              <a:t>Ni ska gemensamt sätta ord på saker som kan låta självklara.</a:t>
            </a:r>
            <a:endParaRPr lang="sv-SE" dirty="0"/>
          </a:p>
          <a:p>
            <a:endParaRPr lang="sv-SE" dirty="0">
              <a:latin typeface="Baloo 2 Medium" pitchFamily="2" charset="0"/>
              <a:cs typeface="Baloo 2 Medium" pitchFamily="2" charset="0"/>
            </a:endParaRPr>
          </a:p>
        </p:txBody>
      </p:sp>
      <p:sp>
        <p:nvSpPr>
          <p:cNvPr id="3" name="textruta 2">
            <a:extLst>
              <a:ext uri="{FF2B5EF4-FFF2-40B4-BE49-F238E27FC236}">
                <a16:creationId xmlns:a16="http://schemas.microsoft.com/office/drawing/2014/main" id="{DC7E6C85-89CC-44F1-91BB-AD253DCE478E}"/>
              </a:ext>
            </a:extLst>
          </p:cNvPr>
          <p:cNvSpPr txBox="1"/>
          <p:nvPr/>
        </p:nvSpPr>
        <p:spPr>
          <a:xfrm>
            <a:off x="703386" y="1422399"/>
            <a:ext cx="3235570" cy="523220"/>
          </a:xfrm>
          <a:prstGeom prst="rect">
            <a:avLst/>
          </a:prstGeom>
          <a:noFill/>
        </p:spPr>
        <p:txBody>
          <a:bodyPr wrap="square" rtlCol="0">
            <a:spAutoFit/>
          </a:bodyPr>
          <a:lstStyle/>
          <a:p>
            <a:r>
              <a:rPr lang="sv-SE" sz="2800" dirty="0">
                <a:latin typeface="Baloo 2 ExtraBold" pitchFamily="2" charset="0"/>
                <a:cs typeface="Baloo 2 ExtraBold" pitchFamily="2" charset="0"/>
              </a:rPr>
              <a:t>Målet med kursen</a:t>
            </a:r>
            <a:endParaRPr lang="sv-SE" dirty="0">
              <a:latin typeface="Baloo 2 ExtraBold" pitchFamily="2" charset="0"/>
              <a:cs typeface="Baloo 2 ExtraBold" pitchFamily="2" charset="0"/>
            </a:endParaRPr>
          </a:p>
        </p:txBody>
      </p:sp>
      <p:sp>
        <p:nvSpPr>
          <p:cNvPr id="5" name="textruta 4">
            <a:extLst>
              <a:ext uri="{FF2B5EF4-FFF2-40B4-BE49-F238E27FC236}">
                <a16:creationId xmlns:a16="http://schemas.microsoft.com/office/drawing/2014/main" id="{EA8ABC3A-58CC-45EB-B379-470A1A8A7EC5}"/>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539317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750278" y="1813938"/>
            <a:ext cx="7209692" cy="1938992"/>
          </a:xfrm>
          <a:prstGeom prst="rect">
            <a:avLst/>
          </a:prstGeom>
          <a:noFill/>
        </p:spPr>
        <p:txBody>
          <a:bodyPr wrap="square" rtlCol="0">
            <a:spAutoFit/>
          </a:bodyPr>
          <a:lstStyle/>
          <a:p>
            <a:r>
              <a:rPr lang="sv-SE" sz="2400" dirty="0">
                <a:latin typeface="Baloo 2 ExtraBold" pitchFamily="2" charset="0"/>
                <a:cs typeface="Baloo 2 ExtraBold" pitchFamily="2" charset="0"/>
              </a:rPr>
              <a:t>Välkomna!</a:t>
            </a:r>
          </a:p>
          <a:p>
            <a:endParaRPr lang="sv-SE" sz="2400" dirty="0">
              <a:latin typeface="Baloo 2 ExtraBold" pitchFamily="2" charset="0"/>
              <a:cs typeface="Baloo 2 ExtraBold" pitchFamily="2" charset="0"/>
            </a:endParaRPr>
          </a:p>
          <a:p>
            <a:r>
              <a:rPr lang="sv-SE" sz="2400" dirty="0">
                <a:latin typeface="Baloo 2 ExtraBold" pitchFamily="2" charset="0"/>
                <a:cs typeface="Baloo 2 ExtraBold" pitchFamily="2" charset="0"/>
              </a:rPr>
              <a:t>Presentationsrunda</a:t>
            </a:r>
          </a:p>
          <a:p>
            <a:endParaRPr lang="sv-SE" sz="2400" dirty="0">
              <a:latin typeface="Baloo 2 ExtraBold" pitchFamily="2" charset="0"/>
              <a:cs typeface="Baloo 2 ExtraBold" pitchFamily="2" charset="0"/>
            </a:endParaRPr>
          </a:p>
          <a:p>
            <a:r>
              <a:rPr lang="sv-SE" sz="2400" dirty="0">
                <a:latin typeface="Baloo 2 ExtraBold" pitchFamily="2" charset="0"/>
                <a:cs typeface="Baloo 2 ExtraBold" pitchFamily="2" charset="0"/>
              </a:rPr>
              <a:t>Förhållningsregler</a:t>
            </a:r>
          </a:p>
        </p:txBody>
      </p:sp>
      <p:sp>
        <p:nvSpPr>
          <p:cNvPr id="3" name="textruta 2">
            <a:extLst>
              <a:ext uri="{FF2B5EF4-FFF2-40B4-BE49-F238E27FC236}">
                <a16:creationId xmlns:a16="http://schemas.microsoft.com/office/drawing/2014/main" id="{494039EF-52FF-45AD-85D3-1306F00C61EF}"/>
              </a:ext>
            </a:extLst>
          </p:cNvPr>
          <p:cNvSpPr txBox="1"/>
          <p:nvPr/>
        </p:nvSpPr>
        <p:spPr>
          <a:xfrm>
            <a:off x="961293" y="3766198"/>
            <a:ext cx="7080738" cy="923330"/>
          </a:xfrm>
          <a:prstGeom prst="rect">
            <a:avLst/>
          </a:prstGeom>
          <a:noFill/>
        </p:spPr>
        <p:txBody>
          <a:bodyPr wrap="square" rtlCol="0">
            <a:spAutoFit/>
          </a:bodyPr>
          <a:lstStyle/>
          <a:p>
            <a:r>
              <a:rPr lang="sv-SE" b="1" dirty="0">
                <a:latin typeface="Baloo 2 Medium" pitchFamily="2" charset="0"/>
                <a:cs typeface="Baloo 2 Medium" pitchFamily="2" charset="0"/>
              </a:rPr>
              <a:t>• </a:t>
            </a:r>
            <a:r>
              <a:rPr lang="sv-SE" dirty="0">
                <a:latin typeface="Baloo 2 Medium" pitchFamily="2" charset="0"/>
                <a:cs typeface="Baloo 2 Medium" pitchFamily="2" charset="0"/>
              </a:rPr>
              <a:t>Vi låter andra prata till punkt.</a:t>
            </a:r>
          </a:p>
          <a:p>
            <a:r>
              <a:rPr lang="sv-SE" b="1" dirty="0">
                <a:latin typeface="Baloo 2 Medium" pitchFamily="2" charset="0"/>
                <a:cs typeface="Baloo 2 Medium" pitchFamily="2" charset="0"/>
              </a:rPr>
              <a:t>• </a:t>
            </a:r>
            <a:r>
              <a:rPr lang="sv-SE" dirty="0">
                <a:latin typeface="Baloo 2 Medium" pitchFamily="2" charset="0"/>
                <a:cs typeface="Baloo 2 Medium" pitchFamily="2" charset="0"/>
              </a:rPr>
              <a:t>Vi uppmuntrar varandras olika sätt att se på saker.</a:t>
            </a:r>
          </a:p>
          <a:p>
            <a:r>
              <a:rPr lang="sv-SE" b="1" dirty="0">
                <a:latin typeface="Baloo 2 Medium" pitchFamily="2" charset="0"/>
                <a:cs typeface="Baloo 2 Medium" pitchFamily="2" charset="0"/>
              </a:rPr>
              <a:t>• </a:t>
            </a:r>
            <a:r>
              <a:rPr lang="sv-SE" dirty="0">
                <a:latin typeface="Baloo 2 Medium" pitchFamily="2" charset="0"/>
                <a:cs typeface="Baloo 2 Medium" pitchFamily="2" charset="0"/>
              </a:rPr>
              <a:t>Var inte rädda för att </a:t>
            </a:r>
            <a:r>
              <a:rPr lang="sv-SE" dirty="0" err="1">
                <a:latin typeface="Baloo 2 Medium" pitchFamily="2" charset="0"/>
                <a:cs typeface="Baloo 2 Medium" pitchFamily="2" charset="0"/>
              </a:rPr>
              <a:t>provtänka</a:t>
            </a:r>
            <a:r>
              <a:rPr lang="sv-SE" dirty="0">
                <a:latin typeface="Baloo 2 Medium" pitchFamily="2" charset="0"/>
                <a:cs typeface="Baloo 2 Medium" pitchFamily="2" charset="0"/>
              </a:rPr>
              <a:t>. Man får ångra det man har sagt.</a:t>
            </a:r>
          </a:p>
        </p:txBody>
      </p:sp>
      <p:sp>
        <p:nvSpPr>
          <p:cNvPr id="9" name="textruta 8">
            <a:extLst>
              <a:ext uri="{FF2B5EF4-FFF2-40B4-BE49-F238E27FC236}">
                <a16:creationId xmlns:a16="http://schemas.microsoft.com/office/drawing/2014/main" id="{9366F670-A5D9-4C05-B591-BF086F58E22E}"/>
              </a:ext>
            </a:extLst>
          </p:cNvPr>
          <p:cNvSpPr txBox="1"/>
          <p:nvPr/>
        </p:nvSpPr>
        <p:spPr>
          <a:xfrm>
            <a:off x="750278" y="5081266"/>
            <a:ext cx="2321169" cy="461665"/>
          </a:xfrm>
          <a:prstGeom prst="rect">
            <a:avLst/>
          </a:prstGeom>
          <a:noFill/>
        </p:spPr>
        <p:txBody>
          <a:bodyPr wrap="square" rtlCol="0">
            <a:spAutoFit/>
          </a:bodyPr>
          <a:lstStyle/>
          <a:p>
            <a:r>
              <a:rPr lang="sv-SE" sz="2400" b="1" dirty="0">
                <a:latin typeface="Baloo 2 ExtraBold" pitchFamily="2" charset="0"/>
                <a:cs typeface="Baloo 2 ExtraBold" pitchFamily="2" charset="0"/>
              </a:rPr>
              <a:t>Incheckning</a:t>
            </a:r>
            <a:endParaRPr lang="sv-SE" sz="3200" dirty="0">
              <a:latin typeface="Baloo 2 ExtraBold" pitchFamily="2" charset="0"/>
              <a:cs typeface="Baloo 2 ExtraBold" pitchFamily="2" charset="0"/>
            </a:endParaRPr>
          </a:p>
        </p:txBody>
      </p:sp>
      <p:sp>
        <p:nvSpPr>
          <p:cNvPr id="6" name="textruta 5">
            <a:extLst>
              <a:ext uri="{FF2B5EF4-FFF2-40B4-BE49-F238E27FC236}">
                <a16:creationId xmlns:a16="http://schemas.microsoft.com/office/drawing/2014/main" id="{62EC80DB-2929-4BEB-9579-3D7276E2C76B}"/>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678744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43290" y="2756579"/>
            <a:ext cx="5452710" cy="1323439"/>
          </a:xfrm>
          <a:prstGeom prst="rect">
            <a:avLst/>
          </a:prstGeom>
        </p:spPr>
        <p:txBody>
          <a:bodyPr wrap="square">
            <a:spAutoFit/>
          </a:bodyPr>
          <a:lstStyle/>
          <a:p>
            <a:pPr algn="ctr"/>
            <a:r>
              <a:rPr lang="sv-SE" sz="8000" b="1" dirty="0">
                <a:solidFill>
                  <a:srgbClr val="FF6626"/>
                </a:solidFill>
                <a:latin typeface="Baloo 2 SemiBold" pitchFamily="2" charset="0"/>
                <a:cs typeface="Baloo 2 SemiBold" pitchFamily="2" charset="0"/>
              </a:rPr>
              <a:t>TRYGGHET</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3CF0FCB3-7042-4558-8411-B44B998B9980}"/>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175A73DC-6B17-4B63-A16D-5DC5AFF93327}"/>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603301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83725" y="3033578"/>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Vad innebär </a:t>
            </a:r>
            <a:r>
              <a:rPr lang="sv-SE" sz="4400" b="1" dirty="0">
                <a:solidFill>
                  <a:srgbClr val="FF6626"/>
                </a:solidFill>
                <a:latin typeface="Baloo 2 SemiBold" pitchFamily="2" charset="0"/>
                <a:cs typeface="Baloo 2 SemiBold" pitchFamily="2" charset="0"/>
              </a:rPr>
              <a:t>trygghet</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B1C91B94-AEEC-4B4C-888A-2D46AE76A443}"/>
              </a:ext>
            </a:extLst>
          </p:cNvPr>
          <p:cNvSpPr txBox="1"/>
          <p:nvPr/>
        </p:nvSpPr>
        <p:spPr>
          <a:xfrm>
            <a:off x="6459415" y="5007344"/>
            <a:ext cx="4853354" cy="646331"/>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Skriv era svar på Post-it lappar eller genom </a:t>
            </a:r>
            <a:r>
              <a:rPr lang="sv-SE" dirty="0">
                <a:latin typeface="Baloo 2 Medium" pitchFamily="2" charset="0"/>
                <a:cs typeface="Baloo 2 Medium" pitchFamily="2" charset="0"/>
                <a:hlinkClick r:id="rId4"/>
              </a:rPr>
              <a:t>www.menti.com</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3B614840-02FA-4C80-A7F0-AC840A0ABC26}"/>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904600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842115" y="3033578"/>
            <a:ext cx="8913017" cy="769441"/>
          </a:xfrm>
          <a:prstGeom prst="rect">
            <a:avLst/>
          </a:prstGeom>
        </p:spPr>
        <p:txBody>
          <a:bodyPr wrap="none">
            <a:spAutoFit/>
          </a:bodyPr>
          <a:lstStyle/>
          <a:p>
            <a:r>
              <a:rPr lang="sv-SE" sz="4400" b="1" dirty="0">
                <a:latin typeface="Baloo 2 SemiBold" pitchFamily="2" charset="0"/>
                <a:cs typeface="Baloo 2 SemiBold" pitchFamily="2" charset="0"/>
              </a:rPr>
              <a:t>Varför är det viktigt med </a:t>
            </a:r>
            <a:r>
              <a:rPr lang="sv-SE" sz="4400" b="1" dirty="0">
                <a:solidFill>
                  <a:srgbClr val="FF6626"/>
                </a:solidFill>
                <a:latin typeface="Baloo 2 SemiBold" pitchFamily="2" charset="0"/>
                <a:cs typeface="Baloo 2 SemiBold" pitchFamily="2" charset="0"/>
              </a:rPr>
              <a:t>trygghet</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8B1F58C3-A00F-45A6-8767-751C40D44ACD}"/>
              </a:ext>
            </a:extLst>
          </p:cNvPr>
          <p:cNvSpPr txBox="1"/>
          <p:nvPr/>
        </p:nvSpPr>
        <p:spPr>
          <a:xfrm>
            <a:off x="6916616" y="514584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50AB5E78-DA75-4A70-9AE8-7A45B8C06174}"/>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746339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842115" y="3033578"/>
            <a:ext cx="6026009" cy="769441"/>
          </a:xfrm>
          <a:prstGeom prst="rect">
            <a:avLst/>
          </a:prstGeom>
        </p:spPr>
        <p:txBody>
          <a:bodyPr wrap="none">
            <a:spAutoFit/>
          </a:bodyPr>
          <a:lstStyle/>
          <a:p>
            <a:r>
              <a:rPr lang="sv-SE" sz="4400" b="1" dirty="0">
                <a:latin typeface="Baloo 2 SemiBold" pitchFamily="2" charset="0"/>
                <a:cs typeface="Baloo 2 SemiBold" pitchFamily="2" charset="0"/>
              </a:rPr>
              <a:t>Hur skapar vi </a:t>
            </a:r>
            <a:r>
              <a:rPr lang="sv-SE" sz="4400" b="1" dirty="0">
                <a:solidFill>
                  <a:srgbClr val="FF6626"/>
                </a:solidFill>
                <a:latin typeface="Baloo 2 SemiBold" pitchFamily="2" charset="0"/>
                <a:cs typeface="Baloo 2 SemiBold" pitchFamily="2" charset="0"/>
              </a:rPr>
              <a:t>trygghet</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8B1F58C3-A00F-45A6-8767-751C40D44ACD}"/>
              </a:ext>
            </a:extLst>
          </p:cNvPr>
          <p:cNvSpPr txBox="1"/>
          <p:nvPr/>
        </p:nvSpPr>
        <p:spPr>
          <a:xfrm>
            <a:off x="6916616" y="514584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CACB2199-056F-4B5C-A0C4-16319D197E43}"/>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656123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43290" y="2756579"/>
            <a:ext cx="5452710" cy="1323439"/>
          </a:xfrm>
          <a:prstGeom prst="rect">
            <a:avLst/>
          </a:prstGeom>
        </p:spPr>
        <p:txBody>
          <a:bodyPr wrap="square">
            <a:spAutoFit/>
          </a:bodyPr>
          <a:lstStyle/>
          <a:p>
            <a:pPr algn="ctr"/>
            <a:r>
              <a:rPr lang="sv-SE" sz="8000" b="1" dirty="0">
                <a:solidFill>
                  <a:srgbClr val="FF6626"/>
                </a:solidFill>
                <a:latin typeface="Baloo 2 SemiBold" pitchFamily="2" charset="0"/>
                <a:cs typeface="Baloo 2 SemiBold" pitchFamily="2" charset="0"/>
              </a:rPr>
              <a:t>RELATION</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499AA638-5779-4912-8469-F8917C3C3F8C}"/>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C1E274D3-5990-4396-AB02-95552B8D38F9}"/>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171056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83725" y="3033578"/>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Vad innebär en bra </a:t>
            </a:r>
            <a:r>
              <a:rPr lang="sv-SE" sz="4400" b="1" dirty="0">
                <a:solidFill>
                  <a:srgbClr val="FF6626"/>
                </a:solidFill>
                <a:latin typeface="Baloo 2 SemiBold" pitchFamily="2" charset="0"/>
                <a:cs typeface="Baloo 2 SemiBold" pitchFamily="2" charset="0"/>
              </a:rPr>
              <a:t>relation</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B1C91B94-AEEC-4B4C-888A-2D46AE76A443}"/>
              </a:ext>
            </a:extLst>
          </p:cNvPr>
          <p:cNvSpPr txBox="1"/>
          <p:nvPr/>
        </p:nvSpPr>
        <p:spPr>
          <a:xfrm>
            <a:off x="6447692" y="5007344"/>
            <a:ext cx="4853354" cy="646331"/>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Skriv era svar på Post-it lappar eller genom </a:t>
            </a:r>
            <a:r>
              <a:rPr lang="sv-SE" dirty="0">
                <a:latin typeface="Baloo 2 Medium" pitchFamily="2" charset="0"/>
                <a:cs typeface="Baloo 2 Medium" pitchFamily="2" charset="0"/>
                <a:hlinkClick r:id="rId4"/>
              </a:rPr>
              <a:t>www.menti.com</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3AA486B3-38E7-42FF-B684-9A8BF3265B40}"/>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2025790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700426" y="2236409"/>
            <a:ext cx="9744975" cy="1446550"/>
          </a:xfrm>
          <a:prstGeom prst="rect">
            <a:avLst/>
          </a:prstGeom>
        </p:spPr>
        <p:txBody>
          <a:bodyPr wrap="none">
            <a:spAutoFit/>
          </a:bodyPr>
          <a:lstStyle/>
          <a:p>
            <a:pPr algn="ctr"/>
            <a:r>
              <a:rPr lang="sv-SE" sz="4400" dirty="0">
                <a:latin typeface="Baloo 2 SemiBold" pitchFamily="2" charset="0"/>
                <a:cs typeface="Baloo 2 SemiBold" pitchFamily="2" charset="0"/>
              </a:rPr>
              <a:t>Varför är det viktigt att skapa </a:t>
            </a:r>
            <a:r>
              <a:rPr lang="sv-SE" sz="4400" b="1" dirty="0">
                <a:solidFill>
                  <a:srgbClr val="FF6626"/>
                </a:solidFill>
                <a:latin typeface="Baloo 2 SemiBold" pitchFamily="2" charset="0"/>
                <a:cs typeface="Baloo 2 SemiBold" pitchFamily="2" charset="0"/>
              </a:rPr>
              <a:t>relation</a:t>
            </a:r>
            <a:r>
              <a:rPr lang="sv-SE" sz="4400" dirty="0">
                <a:latin typeface="Baloo 2 SemiBold" pitchFamily="2" charset="0"/>
                <a:cs typeface="Baloo 2 SemiBold" pitchFamily="2" charset="0"/>
              </a:rPr>
              <a:t> </a:t>
            </a:r>
          </a:p>
          <a:p>
            <a:pPr algn="ctr"/>
            <a:r>
              <a:rPr lang="sv-SE" sz="4400" dirty="0">
                <a:latin typeface="Baloo 2 SemiBold" pitchFamily="2" charset="0"/>
                <a:cs typeface="Baloo 2 SemiBold" pitchFamily="2" charset="0"/>
              </a:rPr>
              <a:t>till de vi jobbar med?</a:t>
            </a:r>
            <a:endParaRPr lang="en-US" sz="4400" dirty="0">
              <a:latin typeface="Baloo 2 SemiBold" pitchFamily="2" charset="0"/>
              <a:ea typeface="Calibri"/>
              <a:cs typeface="Baloo 2 SemiBold" pitchFamily="2" charset="0"/>
            </a:endParaRPr>
          </a:p>
        </p:txBody>
      </p:sp>
      <p:sp>
        <p:nvSpPr>
          <p:cNvPr id="3" name="textruta 2">
            <a:extLst>
              <a:ext uri="{FF2B5EF4-FFF2-40B4-BE49-F238E27FC236}">
                <a16:creationId xmlns:a16="http://schemas.microsoft.com/office/drawing/2014/main" id="{8B1F58C3-A00F-45A6-8767-751C40D44ACD}"/>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8E15DB1F-6EBA-4CE9-9D00-388C86B3A8FB}"/>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060990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798828" y="2705331"/>
            <a:ext cx="6879787" cy="2123658"/>
          </a:xfrm>
          <a:prstGeom prst="rect">
            <a:avLst/>
          </a:prstGeom>
        </p:spPr>
        <p:txBody>
          <a:bodyPr wrap="square">
            <a:spAutoFit/>
          </a:bodyPr>
          <a:lstStyle/>
          <a:p>
            <a:pPr algn="ctr"/>
            <a:r>
              <a:rPr lang="sv-SE" sz="4400" dirty="0">
                <a:latin typeface="Baloo 2 SemiBold" pitchFamily="2" charset="0"/>
                <a:cs typeface="Baloo 2 SemiBold" pitchFamily="2" charset="0"/>
              </a:rPr>
              <a:t>Hur skapar man en </a:t>
            </a:r>
            <a:r>
              <a:rPr lang="sv-SE" sz="4400" b="1" dirty="0">
                <a:solidFill>
                  <a:srgbClr val="FF6626"/>
                </a:solidFill>
                <a:latin typeface="Baloo 2 SemiBold" pitchFamily="2" charset="0"/>
                <a:cs typeface="Baloo 2 SemiBold" pitchFamily="2" charset="0"/>
              </a:rPr>
              <a:t>relation </a:t>
            </a:r>
          </a:p>
          <a:p>
            <a:pPr algn="ctr"/>
            <a:r>
              <a:rPr lang="sv-SE" sz="4400" dirty="0">
                <a:latin typeface="Baloo 2 SemiBold" pitchFamily="2" charset="0"/>
                <a:cs typeface="Baloo 2 SemiBold" pitchFamily="2" charset="0"/>
              </a:rPr>
              <a:t>som håller över tid?</a:t>
            </a:r>
            <a:endParaRPr lang="sv-SE" sz="4400" dirty="0">
              <a:latin typeface="Baloo 2 SemiBold" pitchFamily="2" charset="0"/>
              <a:ea typeface="Calibri"/>
              <a:cs typeface="Baloo 2 SemiBold" pitchFamily="2" charset="0"/>
            </a:endParaRPr>
          </a:p>
          <a:p>
            <a:pPr algn="ctr"/>
            <a:r>
              <a:rPr lang="sv-SE" sz="4400" dirty="0">
                <a:latin typeface="Baloo 2 SemiBold" pitchFamily="2" charset="0"/>
                <a:cs typeface="Baloo 2 SemiBold" pitchFamily="2" charset="0"/>
              </a:rPr>
              <a:t> </a:t>
            </a:r>
            <a:endParaRPr lang="en-US" sz="4400" dirty="0">
              <a:latin typeface="Baloo 2 SemiBold" pitchFamily="2" charset="0"/>
              <a:ea typeface="Calibri"/>
              <a:cs typeface="Baloo 2 SemiBold" pitchFamily="2" charset="0"/>
            </a:endParaRPr>
          </a:p>
        </p:txBody>
      </p:sp>
      <p:sp>
        <p:nvSpPr>
          <p:cNvPr id="3" name="textruta 2">
            <a:extLst>
              <a:ext uri="{FF2B5EF4-FFF2-40B4-BE49-F238E27FC236}">
                <a16:creationId xmlns:a16="http://schemas.microsoft.com/office/drawing/2014/main" id="{8B1F58C3-A00F-45A6-8767-751C40D44ACD}"/>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8971841C-4834-4A3F-8AF5-34A36617ECA7}"/>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356961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867508" y="2818134"/>
            <a:ext cx="7209692" cy="1938992"/>
          </a:xfrm>
          <a:prstGeom prst="rect">
            <a:avLst/>
          </a:prstGeom>
          <a:noFill/>
        </p:spPr>
        <p:txBody>
          <a:bodyPr wrap="square" rtlCol="0">
            <a:spAutoFit/>
          </a:bodyPr>
          <a:lstStyle/>
          <a:p>
            <a:r>
              <a:rPr lang="sv-SE" sz="2400" dirty="0">
                <a:latin typeface="Baloo 2 ExtraBold" pitchFamily="2" charset="0"/>
                <a:cs typeface="Baloo 2 ExtraBold" pitchFamily="2" charset="0"/>
              </a:rPr>
              <a:t>Hemuppgift</a:t>
            </a:r>
          </a:p>
          <a:p>
            <a:endParaRPr lang="sv-SE" sz="2400" dirty="0">
              <a:latin typeface="Baloo 2 ExtraBold" pitchFamily="2" charset="0"/>
              <a:cs typeface="Baloo 2 ExtraBold" pitchFamily="2" charset="0"/>
            </a:endParaRPr>
          </a:p>
          <a:p>
            <a:r>
              <a:rPr lang="sv-SE" sz="2400" b="1" dirty="0">
                <a:latin typeface="Baloo 2 ExtraBold" pitchFamily="2" charset="0"/>
                <a:cs typeface="Baloo 2 ExtraBold" pitchFamily="2" charset="0"/>
              </a:rPr>
              <a:t>Utcheckning</a:t>
            </a:r>
          </a:p>
          <a:p>
            <a:endParaRPr lang="sv-SE" sz="2400" b="1" dirty="0">
              <a:latin typeface="Baloo 2 ExtraBold" pitchFamily="2" charset="0"/>
              <a:cs typeface="Baloo 2 ExtraBold" pitchFamily="2" charset="0"/>
            </a:endParaRPr>
          </a:p>
          <a:p>
            <a:r>
              <a:rPr lang="sv-SE" sz="2400" dirty="0">
                <a:latin typeface="Baloo 2 ExtraBold" pitchFamily="2" charset="0"/>
                <a:cs typeface="Baloo 2 ExtraBold" pitchFamily="2" charset="0"/>
              </a:rPr>
              <a:t>Tack för idag!</a:t>
            </a:r>
            <a:endParaRPr lang="sv-SE" sz="2400" b="1" dirty="0">
              <a:latin typeface="Baloo 2 ExtraBold" pitchFamily="2" charset="0"/>
              <a:cs typeface="Baloo 2 ExtraBold" pitchFamily="2" charset="0"/>
            </a:endParaRPr>
          </a:p>
        </p:txBody>
      </p:sp>
      <p:pic>
        <p:nvPicPr>
          <p:cNvPr id="4" name="Bildobjekt 3">
            <a:extLst>
              <a:ext uri="{FF2B5EF4-FFF2-40B4-BE49-F238E27FC236}">
                <a16:creationId xmlns:a16="http://schemas.microsoft.com/office/drawing/2014/main" id="{54E1B7EE-94CA-4B67-AE16-FBBC14B8005E}"/>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774A6935-67EC-48F2-B816-579859FFA8B3}"/>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28956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90182" y="2767280"/>
            <a:ext cx="5300310" cy="1323439"/>
          </a:xfrm>
          <a:prstGeom prst="rect">
            <a:avLst/>
          </a:prstGeom>
        </p:spPr>
        <p:txBody>
          <a:bodyPr wrap="square">
            <a:spAutoFit/>
          </a:bodyPr>
          <a:lstStyle/>
          <a:p>
            <a:r>
              <a:rPr lang="sv-SE" sz="8000" b="1" dirty="0">
                <a:solidFill>
                  <a:srgbClr val="FF6626"/>
                </a:solidFill>
                <a:latin typeface="Baloo 2 SemiBold" pitchFamily="2" charset="0"/>
                <a:cs typeface="Baloo 2 SemiBold" pitchFamily="2" charset="0"/>
              </a:rPr>
              <a:t>Träff 2</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3BDC54BB-C986-4AA6-AF98-592CCE0A2E10}"/>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0562973C-AD70-458C-A8F7-EC6826F61BB0}"/>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927312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961293" y="2122130"/>
            <a:ext cx="7209692" cy="1938992"/>
          </a:xfrm>
          <a:prstGeom prst="rect">
            <a:avLst/>
          </a:prstGeom>
          <a:noFill/>
        </p:spPr>
        <p:txBody>
          <a:bodyPr wrap="square" rtlCol="0">
            <a:spAutoFit/>
          </a:bodyPr>
          <a:lstStyle/>
          <a:p>
            <a:r>
              <a:rPr lang="sv-SE" sz="2400" dirty="0">
                <a:latin typeface="Baloo 2 ExtraBold" pitchFamily="2" charset="0"/>
                <a:cs typeface="Baloo 2 ExtraBold" pitchFamily="2" charset="0"/>
              </a:rPr>
              <a:t>Välkomna!</a:t>
            </a:r>
          </a:p>
          <a:p>
            <a:endParaRPr lang="sv-SE" sz="2400" dirty="0">
              <a:latin typeface="Baloo 2 ExtraBold" pitchFamily="2" charset="0"/>
              <a:cs typeface="Baloo 2 ExtraBold" pitchFamily="2" charset="0"/>
            </a:endParaRPr>
          </a:p>
          <a:p>
            <a:r>
              <a:rPr lang="sv-SE" sz="2400" dirty="0">
                <a:latin typeface="Baloo 2 ExtraBold" pitchFamily="2" charset="0"/>
                <a:cs typeface="Baloo 2 ExtraBold" pitchFamily="2" charset="0"/>
              </a:rPr>
              <a:t>Presentationsrunda</a:t>
            </a:r>
          </a:p>
          <a:p>
            <a:endParaRPr lang="sv-SE" sz="2400" dirty="0">
              <a:latin typeface="Baloo 2 ExtraBold" pitchFamily="2" charset="0"/>
              <a:cs typeface="Baloo 2 ExtraBold" pitchFamily="2" charset="0"/>
            </a:endParaRPr>
          </a:p>
          <a:p>
            <a:r>
              <a:rPr lang="sv-SE" sz="2400" dirty="0">
                <a:latin typeface="Baloo 2 ExtraBold" pitchFamily="2" charset="0"/>
                <a:cs typeface="Baloo 2 ExtraBold" pitchFamily="2" charset="0"/>
              </a:rPr>
              <a:t>Förhållningsregler</a:t>
            </a:r>
          </a:p>
        </p:txBody>
      </p:sp>
      <p:sp>
        <p:nvSpPr>
          <p:cNvPr id="3" name="textruta 2">
            <a:extLst>
              <a:ext uri="{FF2B5EF4-FFF2-40B4-BE49-F238E27FC236}">
                <a16:creationId xmlns:a16="http://schemas.microsoft.com/office/drawing/2014/main" id="{494039EF-52FF-45AD-85D3-1306F00C61EF}"/>
              </a:ext>
            </a:extLst>
          </p:cNvPr>
          <p:cNvSpPr txBox="1"/>
          <p:nvPr/>
        </p:nvSpPr>
        <p:spPr>
          <a:xfrm>
            <a:off x="1371600" y="4074566"/>
            <a:ext cx="7080738" cy="923330"/>
          </a:xfrm>
          <a:prstGeom prst="rect">
            <a:avLst/>
          </a:prstGeom>
          <a:noFill/>
        </p:spPr>
        <p:txBody>
          <a:bodyPr wrap="square" rtlCol="0">
            <a:spAutoFit/>
          </a:bodyPr>
          <a:lstStyle/>
          <a:p>
            <a:r>
              <a:rPr lang="sv-SE" b="1" dirty="0">
                <a:latin typeface="Baloo 2 Medium" pitchFamily="2" charset="0"/>
                <a:cs typeface="Baloo 2 Medium" pitchFamily="2" charset="0"/>
              </a:rPr>
              <a:t>• </a:t>
            </a:r>
            <a:r>
              <a:rPr lang="sv-SE" dirty="0">
                <a:latin typeface="Baloo 2 Medium" pitchFamily="2" charset="0"/>
                <a:cs typeface="Baloo 2 Medium" pitchFamily="2" charset="0"/>
              </a:rPr>
              <a:t>Vi låter andra prata till punkt.</a:t>
            </a:r>
          </a:p>
          <a:p>
            <a:r>
              <a:rPr lang="sv-SE" b="1" dirty="0">
                <a:latin typeface="Baloo 2 Medium" pitchFamily="2" charset="0"/>
                <a:cs typeface="Baloo 2 Medium" pitchFamily="2" charset="0"/>
              </a:rPr>
              <a:t>• </a:t>
            </a:r>
            <a:r>
              <a:rPr lang="sv-SE" dirty="0">
                <a:latin typeface="Baloo 2 Medium" pitchFamily="2" charset="0"/>
                <a:cs typeface="Baloo 2 Medium" pitchFamily="2" charset="0"/>
              </a:rPr>
              <a:t>Vi uppmuntrar varandras olika sätt att se på saker.</a:t>
            </a:r>
          </a:p>
          <a:p>
            <a:r>
              <a:rPr lang="sv-SE" b="1" dirty="0">
                <a:latin typeface="Baloo 2 Medium" pitchFamily="2" charset="0"/>
                <a:cs typeface="Baloo 2 Medium" pitchFamily="2" charset="0"/>
              </a:rPr>
              <a:t>• </a:t>
            </a:r>
            <a:r>
              <a:rPr lang="sv-SE" dirty="0">
                <a:latin typeface="Baloo 2 Medium" pitchFamily="2" charset="0"/>
                <a:cs typeface="Baloo 2 Medium" pitchFamily="2" charset="0"/>
              </a:rPr>
              <a:t>Var inte rädda för att </a:t>
            </a:r>
            <a:r>
              <a:rPr lang="sv-SE" dirty="0" err="1">
                <a:latin typeface="Baloo 2 Medium" pitchFamily="2" charset="0"/>
                <a:cs typeface="Baloo 2 Medium" pitchFamily="2" charset="0"/>
              </a:rPr>
              <a:t>provtänka</a:t>
            </a:r>
            <a:r>
              <a:rPr lang="sv-SE" dirty="0">
                <a:latin typeface="Baloo 2 Medium" pitchFamily="2" charset="0"/>
                <a:cs typeface="Baloo 2 Medium" pitchFamily="2" charset="0"/>
              </a:rPr>
              <a:t>. Man får ångra det man har sagt.</a:t>
            </a:r>
          </a:p>
        </p:txBody>
      </p:sp>
      <p:sp>
        <p:nvSpPr>
          <p:cNvPr id="9" name="textruta 8">
            <a:extLst>
              <a:ext uri="{FF2B5EF4-FFF2-40B4-BE49-F238E27FC236}">
                <a16:creationId xmlns:a16="http://schemas.microsoft.com/office/drawing/2014/main" id="{9366F670-A5D9-4C05-B591-BF086F58E22E}"/>
              </a:ext>
            </a:extLst>
          </p:cNvPr>
          <p:cNvSpPr txBox="1"/>
          <p:nvPr/>
        </p:nvSpPr>
        <p:spPr>
          <a:xfrm>
            <a:off x="961293" y="5083124"/>
            <a:ext cx="2321169" cy="461665"/>
          </a:xfrm>
          <a:prstGeom prst="rect">
            <a:avLst/>
          </a:prstGeom>
          <a:noFill/>
        </p:spPr>
        <p:txBody>
          <a:bodyPr wrap="square" rtlCol="0">
            <a:spAutoFit/>
          </a:bodyPr>
          <a:lstStyle/>
          <a:p>
            <a:r>
              <a:rPr lang="sv-SE" sz="2400" b="1" dirty="0">
                <a:latin typeface="Baloo 2 ExtraBold" pitchFamily="2" charset="0"/>
                <a:cs typeface="Baloo 2 ExtraBold" pitchFamily="2" charset="0"/>
              </a:rPr>
              <a:t>Incheckning</a:t>
            </a:r>
            <a:endParaRPr lang="sv-SE" sz="3200" dirty="0">
              <a:latin typeface="Baloo 2 ExtraBold" pitchFamily="2" charset="0"/>
              <a:cs typeface="Baloo 2 ExtraBold" pitchFamily="2" charset="0"/>
            </a:endParaRPr>
          </a:p>
        </p:txBody>
      </p:sp>
      <p:sp>
        <p:nvSpPr>
          <p:cNvPr id="6" name="textruta 5">
            <a:extLst>
              <a:ext uri="{FF2B5EF4-FFF2-40B4-BE49-F238E27FC236}">
                <a16:creationId xmlns:a16="http://schemas.microsoft.com/office/drawing/2014/main" id="{66ADF81C-9A62-495D-85AE-1C2A923B59F3}"/>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263866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66736" y="2767280"/>
            <a:ext cx="6671910" cy="1323439"/>
          </a:xfrm>
          <a:prstGeom prst="rect">
            <a:avLst/>
          </a:prstGeom>
        </p:spPr>
        <p:txBody>
          <a:bodyPr wrap="square">
            <a:spAutoFit/>
          </a:bodyPr>
          <a:lstStyle/>
          <a:p>
            <a:pPr algn="ctr"/>
            <a:r>
              <a:rPr lang="sv-SE" sz="8000" b="1" dirty="0">
                <a:solidFill>
                  <a:srgbClr val="FF6626"/>
                </a:solidFill>
                <a:latin typeface="Baloo 2 SemiBold" pitchFamily="2" charset="0"/>
                <a:cs typeface="Baloo 2 SemiBold" pitchFamily="2" charset="0"/>
              </a:rPr>
              <a:t>ENGAGEMANG</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D6115ABB-BACE-4698-8D97-7FC6A4B3C1C7}"/>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F5716063-408D-490C-BD28-FC0B9FE87B2E}"/>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275273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60279" y="3044279"/>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Vad innebär ett bra </a:t>
            </a:r>
            <a:r>
              <a:rPr lang="sv-SE" sz="4400" b="1" dirty="0">
                <a:solidFill>
                  <a:srgbClr val="FF6626"/>
                </a:solidFill>
                <a:latin typeface="Baloo 2 SemiBold" pitchFamily="2" charset="0"/>
                <a:cs typeface="Baloo 2 SemiBold" pitchFamily="2" charset="0"/>
              </a:rPr>
              <a:t>engagemang</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B1C91B94-AEEC-4B4C-888A-2D46AE76A443}"/>
              </a:ext>
            </a:extLst>
          </p:cNvPr>
          <p:cNvSpPr txBox="1"/>
          <p:nvPr/>
        </p:nvSpPr>
        <p:spPr>
          <a:xfrm>
            <a:off x="6447692" y="5007344"/>
            <a:ext cx="4853354" cy="646331"/>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Skriv era svar på Post-it lappar eller genom </a:t>
            </a:r>
            <a:r>
              <a:rPr lang="sv-SE" dirty="0">
                <a:latin typeface="Baloo 2 Medium" pitchFamily="2" charset="0"/>
                <a:cs typeface="Baloo 2 Medium" pitchFamily="2" charset="0"/>
                <a:hlinkClick r:id="rId4"/>
              </a:rPr>
              <a:t>www.menti.com</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4E8E6630-D813-406D-A192-C32BFCFC5308}"/>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794122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60279" y="3044279"/>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Varför är </a:t>
            </a:r>
            <a:r>
              <a:rPr lang="sv-SE" sz="4400" b="1" dirty="0">
                <a:solidFill>
                  <a:srgbClr val="FF6626"/>
                </a:solidFill>
                <a:latin typeface="Baloo 2 SemiBold" pitchFamily="2" charset="0"/>
                <a:cs typeface="Baloo 2 SemiBold" pitchFamily="2" charset="0"/>
              </a:rPr>
              <a:t>engagemang </a:t>
            </a:r>
            <a:r>
              <a:rPr lang="sv-SE" sz="4400" b="1" dirty="0">
                <a:latin typeface="Baloo 2 SemiBold" pitchFamily="2" charset="0"/>
                <a:cs typeface="Baloo 2 SemiBold" pitchFamily="2" charset="0"/>
              </a:rPr>
              <a:t>viktigt?</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B1C91B94-AEEC-4B4C-888A-2D46AE76A443}"/>
              </a:ext>
            </a:extLst>
          </p:cNvPr>
          <p:cNvSpPr txBox="1"/>
          <p:nvPr/>
        </p:nvSpPr>
        <p:spPr>
          <a:xfrm>
            <a:off x="6447692" y="5007344"/>
            <a:ext cx="4853354" cy="646331"/>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Skriv era svar på Post-it lappar eller genom </a:t>
            </a:r>
            <a:r>
              <a:rPr lang="sv-SE" dirty="0">
                <a:latin typeface="Baloo 2 Medium" pitchFamily="2" charset="0"/>
                <a:cs typeface="Baloo 2 Medium" pitchFamily="2" charset="0"/>
                <a:hlinkClick r:id="rId4"/>
              </a:rPr>
              <a:t>www.menti.com</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5EBBEF71-691F-4911-8D69-E364551F5820}"/>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622794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798828" y="2705331"/>
            <a:ext cx="7641787" cy="2123658"/>
          </a:xfrm>
          <a:prstGeom prst="rect">
            <a:avLst/>
          </a:prstGeom>
        </p:spPr>
        <p:txBody>
          <a:bodyPr wrap="square">
            <a:spAutoFit/>
          </a:bodyPr>
          <a:lstStyle/>
          <a:p>
            <a:pPr algn="ctr"/>
            <a:r>
              <a:rPr lang="sv-SE" sz="4400" dirty="0">
                <a:latin typeface="Baloo 2 SemiBold" pitchFamily="2" charset="0"/>
                <a:cs typeface="Baloo 2 SemiBold" pitchFamily="2" charset="0"/>
              </a:rPr>
              <a:t>Hur skapar vi ett </a:t>
            </a:r>
            <a:r>
              <a:rPr lang="sv-SE" sz="4400" b="1" dirty="0">
                <a:solidFill>
                  <a:srgbClr val="FF6626"/>
                </a:solidFill>
                <a:latin typeface="Baloo 2 SemiBold" pitchFamily="2" charset="0"/>
                <a:cs typeface="Baloo 2 SemiBold" pitchFamily="2" charset="0"/>
              </a:rPr>
              <a:t>engagemang </a:t>
            </a:r>
          </a:p>
          <a:p>
            <a:pPr algn="ctr"/>
            <a:r>
              <a:rPr lang="sv-SE" sz="4400" dirty="0">
                <a:latin typeface="Baloo 2 SemiBold" pitchFamily="2" charset="0"/>
                <a:cs typeface="Baloo 2 SemiBold" pitchFamily="2" charset="0"/>
              </a:rPr>
              <a:t>som håller över tid?</a:t>
            </a:r>
            <a:endParaRPr lang="sv-SE" sz="4400" dirty="0">
              <a:latin typeface="Baloo 2 SemiBold" pitchFamily="2" charset="0"/>
              <a:ea typeface="Calibri"/>
              <a:cs typeface="Baloo 2 SemiBold" pitchFamily="2" charset="0"/>
            </a:endParaRPr>
          </a:p>
          <a:p>
            <a:pPr algn="ctr"/>
            <a:r>
              <a:rPr lang="sv-SE" sz="4400" dirty="0">
                <a:latin typeface="Baloo 2 SemiBold" pitchFamily="2" charset="0"/>
                <a:cs typeface="Baloo 2 SemiBold" pitchFamily="2" charset="0"/>
              </a:rPr>
              <a:t> </a:t>
            </a:r>
            <a:endParaRPr lang="en-US" sz="4400" dirty="0">
              <a:latin typeface="Baloo 2 SemiBold" pitchFamily="2" charset="0"/>
              <a:ea typeface="Calibri"/>
              <a:cs typeface="Baloo 2 SemiBold" pitchFamily="2" charset="0"/>
            </a:endParaRPr>
          </a:p>
        </p:txBody>
      </p:sp>
      <p:sp>
        <p:nvSpPr>
          <p:cNvPr id="3" name="textruta 2">
            <a:extLst>
              <a:ext uri="{FF2B5EF4-FFF2-40B4-BE49-F238E27FC236}">
                <a16:creationId xmlns:a16="http://schemas.microsoft.com/office/drawing/2014/main" id="{8B1F58C3-A00F-45A6-8767-751C40D44ACD}"/>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11CF5AA5-A388-4D16-8A4C-1B6C196EE813}"/>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066412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55013" y="2767280"/>
            <a:ext cx="6156095" cy="1323439"/>
          </a:xfrm>
          <a:prstGeom prst="rect">
            <a:avLst/>
          </a:prstGeom>
        </p:spPr>
        <p:txBody>
          <a:bodyPr wrap="square">
            <a:spAutoFit/>
          </a:bodyPr>
          <a:lstStyle/>
          <a:p>
            <a:pPr algn="ctr"/>
            <a:r>
              <a:rPr lang="sv-SE" sz="8000" b="1" dirty="0">
                <a:solidFill>
                  <a:srgbClr val="FF6626"/>
                </a:solidFill>
                <a:latin typeface="Baloo 2 SemiBold" pitchFamily="2" charset="0"/>
                <a:cs typeface="Baloo 2 SemiBold" pitchFamily="2" charset="0"/>
              </a:rPr>
              <a:t>FLEXIBILITET</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9437EC39-7321-4852-83BF-4F07AA54356C}"/>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AA3FE8D5-A131-4561-8EF2-0081EE080D78}"/>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537489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60279" y="3044279"/>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Vad innebär </a:t>
            </a:r>
            <a:r>
              <a:rPr lang="sv-SE" sz="4400" b="1" dirty="0">
                <a:solidFill>
                  <a:srgbClr val="FF6626"/>
                </a:solidFill>
                <a:latin typeface="Baloo 2 SemiBold" pitchFamily="2" charset="0"/>
                <a:cs typeface="Baloo 2 SemiBold" pitchFamily="2" charset="0"/>
              </a:rPr>
              <a:t>flexibilitet</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B1C91B94-AEEC-4B4C-888A-2D46AE76A443}"/>
              </a:ext>
            </a:extLst>
          </p:cNvPr>
          <p:cNvSpPr txBox="1"/>
          <p:nvPr/>
        </p:nvSpPr>
        <p:spPr>
          <a:xfrm>
            <a:off x="6447692" y="5007344"/>
            <a:ext cx="4853354" cy="646331"/>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Skriv era svar på Post-it lappar eller genom </a:t>
            </a:r>
            <a:r>
              <a:rPr lang="sv-SE" dirty="0">
                <a:latin typeface="Baloo 2 Medium" pitchFamily="2" charset="0"/>
                <a:cs typeface="Baloo 2 Medium" pitchFamily="2" charset="0"/>
                <a:hlinkClick r:id="rId4"/>
              </a:rPr>
              <a:t>www.menti.com</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EF0110BD-1A6B-4A2B-83F5-A5C397B1E1A3}"/>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985695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632707" y="3044279"/>
            <a:ext cx="9786653" cy="769441"/>
          </a:xfrm>
          <a:prstGeom prst="rect">
            <a:avLst/>
          </a:prstGeom>
        </p:spPr>
        <p:txBody>
          <a:bodyPr wrap="none">
            <a:spAutoFit/>
          </a:bodyPr>
          <a:lstStyle/>
          <a:p>
            <a:pPr algn="ctr"/>
            <a:r>
              <a:rPr lang="sv-SE" sz="4400" dirty="0">
                <a:latin typeface="Baloo 2 SemiBold" pitchFamily="2" charset="0"/>
                <a:cs typeface="Baloo 2 SemiBold" pitchFamily="2" charset="0"/>
              </a:rPr>
              <a:t>Varför är det viktigt att vara </a:t>
            </a:r>
            <a:r>
              <a:rPr lang="sv-SE" sz="4400" b="1" dirty="0">
                <a:solidFill>
                  <a:srgbClr val="FF6626"/>
                </a:solidFill>
                <a:latin typeface="Baloo 2 SemiBold" pitchFamily="2" charset="0"/>
                <a:cs typeface="Baloo 2 SemiBold" pitchFamily="2" charset="0"/>
              </a:rPr>
              <a:t>flexibel</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8B1F58C3-A00F-45A6-8767-751C40D44ACD}"/>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D25C3B50-3957-4DF0-B051-A6642551FA81}"/>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818038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726039" y="2705725"/>
            <a:ext cx="6622326" cy="1446550"/>
          </a:xfrm>
          <a:prstGeom prst="rect">
            <a:avLst/>
          </a:prstGeom>
        </p:spPr>
        <p:txBody>
          <a:bodyPr wrap="none">
            <a:spAutoFit/>
          </a:bodyPr>
          <a:lstStyle/>
          <a:p>
            <a:r>
              <a:rPr lang="sv-SE" sz="4400" b="1" dirty="0">
                <a:latin typeface="Baloo 2 SemiBold" pitchFamily="2" charset="0"/>
                <a:cs typeface="Baloo 2 SemiBold" pitchFamily="2" charset="0"/>
              </a:rPr>
              <a:t>Hur skapar vi en </a:t>
            </a:r>
            <a:r>
              <a:rPr lang="sv-SE" sz="4400" b="1" dirty="0">
                <a:solidFill>
                  <a:srgbClr val="FF6626"/>
                </a:solidFill>
                <a:latin typeface="Baloo 2 SemiBold" pitchFamily="2" charset="0"/>
                <a:cs typeface="Baloo 2 SemiBold" pitchFamily="2" charset="0"/>
              </a:rPr>
              <a:t>flexibel </a:t>
            </a:r>
            <a:br>
              <a:rPr lang="sv-SE" sz="4400" b="1" dirty="0">
                <a:solidFill>
                  <a:srgbClr val="FF6626"/>
                </a:solidFill>
                <a:latin typeface="Baloo 2 SemiBold" pitchFamily="2" charset="0"/>
                <a:cs typeface="Baloo 2 SemiBold" pitchFamily="2" charset="0"/>
              </a:rPr>
            </a:br>
            <a:r>
              <a:rPr lang="sv-SE" sz="4400" b="1" dirty="0">
                <a:latin typeface="Baloo 2 SemiBold" pitchFamily="2" charset="0"/>
                <a:cs typeface="Baloo 2 SemiBold" pitchFamily="2" charset="0"/>
              </a:rPr>
              <a:t>arbetsplats/arbetsinsats?</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8B1F58C3-A00F-45A6-8767-751C40D44ACD}"/>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EA343555-7F02-47B5-A615-A881AE7B85F6}"/>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911597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867509" y="2828835"/>
            <a:ext cx="7209692" cy="1938992"/>
          </a:xfrm>
          <a:prstGeom prst="rect">
            <a:avLst/>
          </a:prstGeom>
          <a:noFill/>
        </p:spPr>
        <p:txBody>
          <a:bodyPr wrap="square" rtlCol="0">
            <a:spAutoFit/>
          </a:bodyPr>
          <a:lstStyle/>
          <a:p>
            <a:r>
              <a:rPr lang="sv-SE" sz="2400" dirty="0">
                <a:latin typeface="Baloo 2 ExtraBold" pitchFamily="2" charset="0"/>
                <a:cs typeface="Baloo 2 ExtraBold" pitchFamily="2" charset="0"/>
              </a:rPr>
              <a:t>Hemuppgift</a:t>
            </a:r>
          </a:p>
          <a:p>
            <a:endParaRPr lang="sv-SE" sz="2400" dirty="0">
              <a:latin typeface="Baloo 2 ExtraBold" pitchFamily="2" charset="0"/>
              <a:cs typeface="Baloo 2 ExtraBold" pitchFamily="2" charset="0"/>
            </a:endParaRPr>
          </a:p>
          <a:p>
            <a:r>
              <a:rPr lang="sv-SE" sz="2400" b="1" dirty="0">
                <a:latin typeface="Baloo 2 ExtraBold" pitchFamily="2" charset="0"/>
                <a:cs typeface="Baloo 2 ExtraBold" pitchFamily="2" charset="0"/>
              </a:rPr>
              <a:t>Utcheckning</a:t>
            </a:r>
          </a:p>
          <a:p>
            <a:endParaRPr lang="sv-SE" sz="2400" b="1" dirty="0">
              <a:latin typeface="Baloo 2 ExtraBold" pitchFamily="2" charset="0"/>
              <a:cs typeface="Baloo 2 ExtraBold" pitchFamily="2" charset="0"/>
            </a:endParaRPr>
          </a:p>
          <a:p>
            <a:r>
              <a:rPr lang="sv-SE" sz="2400" dirty="0">
                <a:latin typeface="Baloo 2 ExtraBold" pitchFamily="2" charset="0"/>
                <a:cs typeface="Baloo 2 ExtraBold" pitchFamily="2" charset="0"/>
              </a:rPr>
              <a:t>Tack för idag!</a:t>
            </a:r>
            <a:endParaRPr lang="sv-SE" sz="2400" b="1" dirty="0">
              <a:latin typeface="Baloo 2 ExtraBold" pitchFamily="2" charset="0"/>
              <a:cs typeface="Baloo 2 ExtraBold" pitchFamily="2" charset="0"/>
            </a:endParaRPr>
          </a:p>
        </p:txBody>
      </p:sp>
      <p:pic>
        <p:nvPicPr>
          <p:cNvPr id="4" name="Bildobjekt 3">
            <a:extLst>
              <a:ext uri="{FF2B5EF4-FFF2-40B4-BE49-F238E27FC236}">
                <a16:creationId xmlns:a16="http://schemas.microsoft.com/office/drawing/2014/main" id="{DD6D217F-4BAB-4588-AA5F-E1245C89165B}"/>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E045915E-A18A-4609-8699-627B0A407E87}"/>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713879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90182" y="2767280"/>
            <a:ext cx="5300310" cy="1323439"/>
          </a:xfrm>
          <a:prstGeom prst="rect">
            <a:avLst/>
          </a:prstGeom>
        </p:spPr>
        <p:txBody>
          <a:bodyPr wrap="square">
            <a:spAutoFit/>
          </a:bodyPr>
          <a:lstStyle/>
          <a:p>
            <a:r>
              <a:rPr lang="sv-SE" sz="8000" b="1" dirty="0">
                <a:solidFill>
                  <a:srgbClr val="FF6626"/>
                </a:solidFill>
                <a:latin typeface="Baloo 2 SemiBold" pitchFamily="2" charset="0"/>
                <a:cs typeface="Baloo 2 SemiBold" pitchFamily="2" charset="0"/>
              </a:rPr>
              <a:t>Träff 3</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1420294F-3D09-4368-A6A4-30E661F35187}"/>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3A420CCB-99A7-43B9-9860-CA099C1FB440}"/>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4229885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961293" y="2122130"/>
            <a:ext cx="7209692" cy="1938992"/>
          </a:xfrm>
          <a:prstGeom prst="rect">
            <a:avLst/>
          </a:prstGeom>
          <a:noFill/>
        </p:spPr>
        <p:txBody>
          <a:bodyPr wrap="square" rtlCol="0">
            <a:spAutoFit/>
          </a:bodyPr>
          <a:lstStyle/>
          <a:p>
            <a:r>
              <a:rPr lang="sv-SE" sz="2400" dirty="0">
                <a:latin typeface="Baloo 2 ExtraBold" pitchFamily="2" charset="0"/>
                <a:cs typeface="Baloo 2 ExtraBold" pitchFamily="2" charset="0"/>
              </a:rPr>
              <a:t>Välkomna!</a:t>
            </a:r>
          </a:p>
          <a:p>
            <a:endParaRPr lang="sv-SE" sz="2400" dirty="0">
              <a:latin typeface="Baloo 2 ExtraBold" pitchFamily="2" charset="0"/>
              <a:cs typeface="Baloo 2 ExtraBold" pitchFamily="2" charset="0"/>
            </a:endParaRPr>
          </a:p>
          <a:p>
            <a:r>
              <a:rPr lang="sv-SE" sz="2400" dirty="0">
                <a:latin typeface="Baloo 2 ExtraBold" pitchFamily="2" charset="0"/>
                <a:cs typeface="Baloo 2 ExtraBold" pitchFamily="2" charset="0"/>
              </a:rPr>
              <a:t>Presentationsrunda</a:t>
            </a:r>
          </a:p>
          <a:p>
            <a:endParaRPr lang="sv-SE" sz="2400" dirty="0">
              <a:latin typeface="Baloo 2 ExtraBold" pitchFamily="2" charset="0"/>
              <a:cs typeface="Baloo 2 ExtraBold" pitchFamily="2" charset="0"/>
            </a:endParaRPr>
          </a:p>
          <a:p>
            <a:r>
              <a:rPr lang="sv-SE" sz="2400" dirty="0">
                <a:latin typeface="Baloo 2 ExtraBold" pitchFamily="2" charset="0"/>
                <a:cs typeface="Baloo 2 ExtraBold" pitchFamily="2" charset="0"/>
              </a:rPr>
              <a:t>Förhållningsregler</a:t>
            </a:r>
          </a:p>
        </p:txBody>
      </p:sp>
      <p:sp>
        <p:nvSpPr>
          <p:cNvPr id="3" name="textruta 2">
            <a:extLst>
              <a:ext uri="{FF2B5EF4-FFF2-40B4-BE49-F238E27FC236}">
                <a16:creationId xmlns:a16="http://schemas.microsoft.com/office/drawing/2014/main" id="{494039EF-52FF-45AD-85D3-1306F00C61EF}"/>
              </a:ext>
            </a:extLst>
          </p:cNvPr>
          <p:cNvSpPr txBox="1"/>
          <p:nvPr/>
        </p:nvSpPr>
        <p:spPr>
          <a:xfrm>
            <a:off x="1371600" y="4074566"/>
            <a:ext cx="7080738" cy="923330"/>
          </a:xfrm>
          <a:prstGeom prst="rect">
            <a:avLst/>
          </a:prstGeom>
          <a:noFill/>
        </p:spPr>
        <p:txBody>
          <a:bodyPr wrap="square" rtlCol="0">
            <a:spAutoFit/>
          </a:bodyPr>
          <a:lstStyle/>
          <a:p>
            <a:r>
              <a:rPr lang="sv-SE" b="1" dirty="0">
                <a:latin typeface="Baloo 2 Medium" pitchFamily="2" charset="0"/>
                <a:cs typeface="Baloo 2 Medium" pitchFamily="2" charset="0"/>
              </a:rPr>
              <a:t>• </a:t>
            </a:r>
            <a:r>
              <a:rPr lang="sv-SE" dirty="0">
                <a:latin typeface="Baloo 2 Medium" pitchFamily="2" charset="0"/>
                <a:cs typeface="Baloo 2 Medium" pitchFamily="2" charset="0"/>
              </a:rPr>
              <a:t>Vi låter andra prata till punkt.</a:t>
            </a:r>
          </a:p>
          <a:p>
            <a:r>
              <a:rPr lang="sv-SE" b="1" dirty="0">
                <a:latin typeface="Baloo 2 Medium" pitchFamily="2" charset="0"/>
                <a:cs typeface="Baloo 2 Medium" pitchFamily="2" charset="0"/>
              </a:rPr>
              <a:t>• </a:t>
            </a:r>
            <a:r>
              <a:rPr lang="sv-SE" dirty="0">
                <a:latin typeface="Baloo 2 Medium" pitchFamily="2" charset="0"/>
                <a:cs typeface="Baloo 2 Medium" pitchFamily="2" charset="0"/>
              </a:rPr>
              <a:t>Vi uppmuntrar varandras olika sätt att se på saker.</a:t>
            </a:r>
          </a:p>
          <a:p>
            <a:r>
              <a:rPr lang="sv-SE" b="1" dirty="0">
                <a:latin typeface="Baloo 2 Medium" pitchFamily="2" charset="0"/>
                <a:cs typeface="Baloo 2 Medium" pitchFamily="2" charset="0"/>
              </a:rPr>
              <a:t>• </a:t>
            </a:r>
            <a:r>
              <a:rPr lang="sv-SE" dirty="0">
                <a:latin typeface="Baloo 2 Medium" pitchFamily="2" charset="0"/>
                <a:cs typeface="Baloo 2 Medium" pitchFamily="2" charset="0"/>
              </a:rPr>
              <a:t>Var inte rädda för att </a:t>
            </a:r>
            <a:r>
              <a:rPr lang="sv-SE" dirty="0" err="1">
                <a:latin typeface="Baloo 2 Medium" pitchFamily="2" charset="0"/>
                <a:cs typeface="Baloo 2 Medium" pitchFamily="2" charset="0"/>
              </a:rPr>
              <a:t>provtänka</a:t>
            </a:r>
            <a:r>
              <a:rPr lang="sv-SE" dirty="0">
                <a:latin typeface="Baloo 2 Medium" pitchFamily="2" charset="0"/>
                <a:cs typeface="Baloo 2 Medium" pitchFamily="2" charset="0"/>
              </a:rPr>
              <a:t>. Man får ångra det man har sagt.</a:t>
            </a:r>
          </a:p>
        </p:txBody>
      </p:sp>
      <p:sp>
        <p:nvSpPr>
          <p:cNvPr id="9" name="textruta 8">
            <a:extLst>
              <a:ext uri="{FF2B5EF4-FFF2-40B4-BE49-F238E27FC236}">
                <a16:creationId xmlns:a16="http://schemas.microsoft.com/office/drawing/2014/main" id="{9366F670-A5D9-4C05-B591-BF086F58E22E}"/>
              </a:ext>
            </a:extLst>
          </p:cNvPr>
          <p:cNvSpPr txBox="1"/>
          <p:nvPr/>
        </p:nvSpPr>
        <p:spPr>
          <a:xfrm>
            <a:off x="961293" y="5083124"/>
            <a:ext cx="2321169" cy="461665"/>
          </a:xfrm>
          <a:prstGeom prst="rect">
            <a:avLst/>
          </a:prstGeom>
          <a:noFill/>
        </p:spPr>
        <p:txBody>
          <a:bodyPr wrap="square" rtlCol="0">
            <a:spAutoFit/>
          </a:bodyPr>
          <a:lstStyle/>
          <a:p>
            <a:r>
              <a:rPr lang="sv-SE" sz="2400" b="1" dirty="0">
                <a:latin typeface="Baloo 2 ExtraBold" pitchFamily="2" charset="0"/>
                <a:cs typeface="Baloo 2 ExtraBold" pitchFamily="2" charset="0"/>
              </a:rPr>
              <a:t>Incheckning</a:t>
            </a:r>
            <a:endParaRPr lang="sv-SE" sz="3200" dirty="0">
              <a:latin typeface="Baloo 2 ExtraBold" pitchFamily="2" charset="0"/>
              <a:cs typeface="Baloo 2 ExtraBold" pitchFamily="2" charset="0"/>
            </a:endParaRPr>
          </a:p>
        </p:txBody>
      </p:sp>
      <p:sp>
        <p:nvSpPr>
          <p:cNvPr id="6" name="textruta 5">
            <a:extLst>
              <a:ext uri="{FF2B5EF4-FFF2-40B4-BE49-F238E27FC236}">
                <a16:creationId xmlns:a16="http://schemas.microsoft.com/office/drawing/2014/main" id="{E4F1B2B6-85F9-4E19-A1F4-360D508BF287}"/>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4182764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737074" y="2756579"/>
            <a:ext cx="6671910" cy="1323439"/>
          </a:xfrm>
          <a:prstGeom prst="rect">
            <a:avLst/>
          </a:prstGeom>
        </p:spPr>
        <p:txBody>
          <a:bodyPr wrap="square">
            <a:spAutoFit/>
          </a:bodyPr>
          <a:lstStyle/>
          <a:p>
            <a:r>
              <a:rPr lang="sv-SE" sz="8000" b="1" dirty="0">
                <a:solidFill>
                  <a:srgbClr val="FF6626"/>
                </a:solidFill>
                <a:latin typeface="Baloo 2 SemiBold" pitchFamily="2" charset="0"/>
                <a:cs typeface="Baloo 2 SemiBold" pitchFamily="2" charset="0"/>
              </a:rPr>
              <a:t>FANTASI</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4240B136-085E-4007-96CE-8492B47D9198}"/>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98439DA9-D7BF-4784-A789-C32784AEC358}"/>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2108693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60279" y="3044279"/>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Vad är </a:t>
            </a:r>
            <a:r>
              <a:rPr lang="sv-SE" sz="4400" b="1" dirty="0">
                <a:solidFill>
                  <a:srgbClr val="FF6626"/>
                </a:solidFill>
                <a:latin typeface="Baloo 2 SemiBold" pitchFamily="2" charset="0"/>
                <a:cs typeface="Baloo 2 SemiBold" pitchFamily="2" charset="0"/>
              </a:rPr>
              <a:t>fantasi</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B1C91B94-AEEC-4B4C-888A-2D46AE76A443}"/>
              </a:ext>
            </a:extLst>
          </p:cNvPr>
          <p:cNvSpPr txBox="1"/>
          <p:nvPr/>
        </p:nvSpPr>
        <p:spPr>
          <a:xfrm>
            <a:off x="6447692" y="5007344"/>
            <a:ext cx="4853354" cy="646331"/>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Skriv era svar på Post-it lappar eller genom </a:t>
            </a:r>
            <a:r>
              <a:rPr lang="sv-SE" dirty="0">
                <a:latin typeface="Baloo 2 Medium" pitchFamily="2" charset="0"/>
                <a:cs typeface="Baloo 2 Medium" pitchFamily="2" charset="0"/>
                <a:hlinkClick r:id="rId4"/>
              </a:rPr>
              <a:t>www.menti.com</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8F0DB532-8D92-4A9A-8763-EF91A5B0277D}"/>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4046162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60279" y="3044279"/>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Varför är det viktigt med </a:t>
            </a:r>
            <a:r>
              <a:rPr lang="sv-SE" sz="4400" b="1" dirty="0">
                <a:solidFill>
                  <a:srgbClr val="FF6626"/>
                </a:solidFill>
                <a:latin typeface="Baloo 2 SemiBold" pitchFamily="2" charset="0"/>
                <a:cs typeface="Baloo 2 SemiBold" pitchFamily="2" charset="0"/>
              </a:rPr>
              <a:t>fantasi</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5" name="textruta 4">
            <a:extLst>
              <a:ext uri="{FF2B5EF4-FFF2-40B4-BE49-F238E27FC236}">
                <a16:creationId xmlns:a16="http://schemas.microsoft.com/office/drawing/2014/main" id="{620EA4A0-0F44-498A-B643-C07AA75E2E29}"/>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6" name="textruta 5">
            <a:extLst>
              <a:ext uri="{FF2B5EF4-FFF2-40B4-BE49-F238E27FC236}">
                <a16:creationId xmlns:a16="http://schemas.microsoft.com/office/drawing/2014/main" id="{22F03D85-B184-4F87-B109-26733D43439D}"/>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21833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385203" y="2705725"/>
            <a:ext cx="7641787" cy="1446550"/>
          </a:xfrm>
          <a:prstGeom prst="rect">
            <a:avLst/>
          </a:prstGeom>
        </p:spPr>
        <p:txBody>
          <a:bodyPr wrap="square">
            <a:spAutoFit/>
          </a:bodyPr>
          <a:lstStyle/>
          <a:p>
            <a:pPr algn="ctr"/>
            <a:r>
              <a:rPr lang="sv-SE" sz="4400" dirty="0">
                <a:latin typeface="Baloo 2 SemiBold" pitchFamily="2" charset="0"/>
                <a:cs typeface="Baloo 2 SemiBold" pitchFamily="2" charset="0"/>
              </a:rPr>
              <a:t>Hur kan </a:t>
            </a:r>
            <a:r>
              <a:rPr lang="sv-SE" sz="4400" b="1" dirty="0">
                <a:solidFill>
                  <a:srgbClr val="FF6626"/>
                </a:solidFill>
                <a:latin typeface="Baloo 2 SemiBold" pitchFamily="2" charset="0"/>
                <a:cs typeface="Baloo 2 SemiBold" pitchFamily="2" charset="0"/>
              </a:rPr>
              <a:t>fantasi </a:t>
            </a:r>
          </a:p>
          <a:p>
            <a:pPr algn="ctr"/>
            <a:r>
              <a:rPr lang="sv-SE" sz="4400" dirty="0">
                <a:latin typeface="Baloo 2 SemiBold" pitchFamily="2" charset="0"/>
                <a:cs typeface="Baloo 2 SemiBold" pitchFamily="2" charset="0"/>
              </a:rPr>
              <a:t>användas i ert jobb? </a:t>
            </a:r>
            <a:endParaRPr lang="en-US" sz="4400" dirty="0">
              <a:latin typeface="Baloo 2 SemiBold" pitchFamily="2" charset="0"/>
              <a:ea typeface="Calibri"/>
              <a:cs typeface="Baloo 2 SemiBold" pitchFamily="2" charset="0"/>
            </a:endParaRPr>
          </a:p>
        </p:txBody>
      </p:sp>
      <p:sp>
        <p:nvSpPr>
          <p:cNvPr id="3" name="textruta 2">
            <a:extLst>
              <a:ext uri="{FF2B5EF4-FFF2-40B4-BE49-F238E27FC236}">
                <a16:creationId xmlns:a16="http://schemas.microsoft.com/office/drawing/2014/main" id="{8B1F58C3-A00F-45A6-8767-751C40D44ACD}"/>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62B52921-14F0-4657-BBAB-A0A73A22DADC}"/>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2786877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55014" y="2767280"/>
            <a:ext cx="4081110" cy="1323439"/>
          </a:xfrm>
          <a:prstGeom prst="rect">
            <a:avLst/>
          </a:prstGeom>
        </p:spPr>
        <p:txBody>
          <a:bodyPr wrap="square">
            <a:spAutoFit/>
          </a:bodyPr>
          <a:lstStyle/>
          <a:p>
            <a:pPr algn="ctr"/>
            <a:r>
              <a:rPr lang="sv-SE" sz="8000" b="1" dirty="0">
                <a:solidFill>
                  <a:srgbClr val="FF6626"/>
                </a:solidFill>
                <a:latin typeface="Baloo 2 SemiBold" pitchFamily="2" charset="0"/>
                <a:cs typeface="Baloo 2 SemiBold" pitchFamily="2" charset="0"/>
              </a:rPr>
              <a:t>ANSVAR</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A02EBAB1-6358-4021-AE39-DEC5D930259B}"/>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46D2A3B7-B7C9-4226-B282-B68214F13EB9}"/>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177889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852257" y="3044279"/>
            <a:ext cx="5243743" cy="769441"/>
          </a:xfrm>
          <a:prstGeom prst="rect">
            <a:avLst/>
          </a:prstGeom>
        </p:spPr>
        <p:txBody>
          <a:bodyPr wrap="none">
            <a:spAutoFit/>
          </a:bodyPr>
          <a:lstStyle/>
          <a:p>
            <a:pPr algn="ctr"/>
            <a:r>
              <a:rPr lang="sv-SE" sz="4400" dirty="0">
                <a:latin typeface="Baloo 2 SemiBold" pitchFamily="2" charset="0"/>
                <a:cs typeface="Baloo 2 SemiBold" pitchFamily="2" charset="0"/>
              </a:rPr>
              <a:t>Vad innebär </a:t>
            </a:r>
            <a:r>
              <a:rPr lang="sv-SE" sz="4400" b="1" dirty="0">
                <a:solidFill>
                  <a:srgbClr val="FF6626"/>
                </a:solidFill>
                <a:latin typeface="Baloo 2 SemiBold" pitchFamily="2" charset="0"/>
                <a:cs typeface="Baloo 2 SemiBold" pitchFamily="2" charset="0"/>
              </a:rPr>
              <a:t>ansvar</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5" name="textruta 4">
            <a:extLst>
              <a:ext uri="{FF2B5EF4-FFF2-40B4-BE49-F238E27FC236}">
                <a16:creationId xmlns:a16="http://schemas.microsoft.com/office/drawing/2014/main" id="{FD9CF25D-2B6F-4904-B358-673C5CC17E46}"/>
              </a:ext>
            </a:extLst>
          </p:cNvPr>
          <p:cNvSpPr txBox="1"/>
          <p:nvPr/>
        </p:nvSpPr>
        <p:spPr>
          <a:xfrm>
            <a:off x="6447692" y="5007344"/>
            <a:ext cx="4853354" cy="646331"/>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Skriv era svar på Post-it lappar eller genom </a:t>
            </a:r>
            <a:r>
              <a:rPr lang="sv-SE" dirty="0">
                <a:latin typeface="Baloo 2 Medium" pitchFamily="2" charset="0"/>
                <a:cs typeface="Baloo 2 Medium" pitchFamily="2" charset="0"/>
                <a:hlinkClick r:id="rId4"/>
              </a:rPr>
              <a:t>www.menti.com</a:t>
            </a:r>
            <a:endParaRPr lang="sv-SE" dirty="0">
              <a:latin typeface="Baloo 2 Medium" pitchFamily="2" charset="0"/>
              <a:cs typeface="Baloo 2 Medium" pitchFamily="2" charset="0"/>
            </a:endParaRPr>
          </a:p>
        </p:txBody>
      </p:sp>
      <p:sp>
        <p:nvSpPr>
          <p:cNvPr id="6" name="textruta 5">
            <a:extLst>
              <a:ext uri="{FF2B5EF4-FFF2-40B4-BE49-F238E27FC236}">
                <a16:creationId xmlns:a16="http://schemas.microsoft.com/office/drawing/2014/main" id="{CA2DF0CB-AB12-402F-AB06-7CA496A45CFC}"/>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651474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60279" y="3044279"/>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Varför är det viktigt med </a:t>
            </a:r>
            <a:r>
              <a:rPr lang="sv-SE" sz="4400" b="1" dirty="0">
                <a:solidFill>
                  <a:srgbClr val="FF6626"/>
                </a:solidFill>
                <a:latin typeface="Baloo 2 SemiBold" pitchFamily="2" charset="0"/>
                <a:cs typeface="Baloo 2 SemiBold" pitchFamily="2" charset="0"/>
              </a:rPr>
              <a:t>ansvar</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5" name="textruta 4">
            <a:extLst>
              <a:ext uri="{FF2B5EF4-FFF2-40B4-BE49-F238E27FC236}">
                <a16:creationId xmlns:a16="http://schemas.microsoft.com/office/drawing/2014/main" id="{620EA4A0-0F44-498A-B643-C07AA75E2E29}"/>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6" name="textruta 5">
            <a:extLst>
              <a:ext uri="{FF2B5EF4-FFF2-40B4-BE49-F238E27FC236}">
                <a16:creationId xmlns:a16="http://schemas.microsoft.com/office/drawing/2014/main" id="{2AE845FF-2E9C-48F0-96FC-5DB7D88B4438}"/>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5763867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749485" y="2621129"/>
            <a:ext cx="6351419" cy="2123658"/>
          </a:xfrm>
          <a:prstGeom prst="rect">
            <a:avLst/>
          </a:prstGeom>
        </p:spPr>
        <p:txBody>
          <a:bodyPr wrap="none">
            <a:spAutoFit/>
          </a:bodyPr>
          <a:lstStyle/>
          <a:p>
            <a:pPr algn="ctr"/>
            <a:r>
              <a:rPr lang="sv-SE" sz="4400" b="1" dirty="0">
                <a:latin typeface="Baloo 2 SemiBold" pitchFamily="2" charset="0"/>
                <a:cs typeface="Baloo 2 SemiBold" pitchFamily="2" charset="0"/>
              </a:rPr>
              <a:t>Hur kan vi gemensamt ta</a:t>
            </a:r>
          </a:p>
          <a:p>
            <a:pPr algn="ctr"/>
            <a:r>
              <a:rPr lang="sv-SE" sz="4400" b="1" dirty="0">
                <a:latin typeface="Baloo 2 SemiBold" pitchFamily="2" charset="0"/>
                <a:cs typeface="Baloo 2 SemiBold" pitchFamily="2" charset="0"/>
              </a:rPr>
              <a:t> ett större</a:t>
            </a:r>
            <a:r>
              <a:rPr lang="sv-SE" sz="8800" b="1" dirty="0">
                <a:solidFill>
                  <a:srgbClr val="FF6626"/>
                </a:solidFill>
                <a:latin typeface="Baloo 2 SemiBold" pitchFamily="2" charset="0"/>
                <a:cs typeface="Baloo 2 SemiBold" pitchFamily="2" charset="0"/>
              </a:rPr>
              <a:t> </a:t>
            </a:r>
            <a:r>
              <a:rPr lang="sv-SE" sz="4400" b="1" dirty="0">
                <a:solidFill>
                  <a:srgbClr val="FF6626"/>
                </a:solidFill>
                <a:latin typeface="Baloo 2 SemiBold" pitchFamily="2" charset="0"/>
                <a:cs typeface="Baloo 2 SemiBold" pitchFamily="2" charset="0"/>
              </a:rPr>
              <a:t>ansvar</a:t>
            </a:r>
            <a:r>
              <a:rPr lang="sv-SE" sz="4400" b="1" dirty="0">
                <a:latin typeface="Baloo 2 SemiBold" pitchFamily="2" charset="0"/>
                <a:cs typeface="Baloo 2 SemiBold" pitchFamily="2" charset="0"/>
              </a:rPr>
              <a:t>?</a:t>
            </a:r>
            <a:endParaRPr lang="sv-SE" sz="88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8B1F58C3-A00F-45A6-8767-751C40D44ACD}"/>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962DD837-00F6-451E-9C18-962635CFCA65}"/>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4043256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867509" y="2828835"/>
            <a:ext cx="7209692" cy="1938992"/>
          </a:xfrm>
          <a:prstGeom prst="rect">
            <a:avLst/>
          </a:prstGeom>
          <a:noFill/>
        </p:spPr>
        <p:txBody>
          <a:bodyPr wrap="square" rtlCol="0">
            <a:spAutoFit/>
          </a:bodyPr>
          <a:lstStyle/>
          <a:p>
            <a:r>
              <a:rPr lang="sv-SE" sz="2400" dirty="0">
                <a:latin typeface="Baloo 2 ExtraBold" pitchFamily="2" charset="0"/>
                <a:cs typeface="Baloo 2 ExtraBold" pitchFamily="2" charset="0"/>
              </a:rPr>
              <a:t>Hemuppgift</a:t>
            </a:r>
          </a:p>
          <a:p>
            <a:endParaRPr lang="sv-SE" sz="2400" dirty="0">
              <a:latin typeface="Baloo 2 ExtraBold" pitchFamily="2" charset="0"/>
              <a:cs typeface="Baloo 2 ExtraBold" pitchFamily="2" charset="0"/>
            </a:endParaRPr>
          </a:p>
          <a:p>
            <a:r>
              <a:rPr lang="sv-SE" sz="2400" b="1" dirty="0">
                <a:latin typeface="Baloo 2 ExtraBold" pitchFamily="2" charset="0"/>
                <a:cs typeface="Baloo 2 ExtraBold" pitchFamily="2" charset="0"/>
              </a:rPr>
              <a:t>Utcheckning</a:t>
            </a:r>
          </a:p>
          <a:p>
            <a:endParaRPr lang="sv-SE" sz="2400" b="1" dirty="0">
              <a:latin typeface="Baloo 2 ExtraBold" pitchFamily="2" charset="0"/>
              <a:cs typeface="Baloo 2 ExtraBold" pitchFamily="2" charset="0"/>
            </a:endParaRPr>
          </a:p>
          <a:p>
            <a:r>
              <a:rPr lang="sv-SE" sz="2400" dirty="0">
                <a:latin typeface="Baloo 2 ExtraBold" pitchFamily="2" charset="0"/>
                <a:cs typeface="Baloo 2 ExtraBold" pitchFamily="2" charset="0"/>
              </a:rPr>
              <a:t>Tack för idag!</a:t>
            </a:r>
            <a:endParaRPr lang="sv-SE" sz="2400" b="1" dirty="0">
              <a:latin typeface="Baloo 2 ExtraBold" pitchFamily="2" charset="0"/>
              <a:cs typeface="Baloo 2 ExtraBold" pitchFamily="2" charset="0"/>
            </a:endParaRPr>
          </a:p>
        </p:txBody>
      </p:sp>
      <p:pic>
        <p:nvPicPr>
          <p:cNvPr id="4" name="Bildobjekt 3">
            <a:extLst>
              <a:ext uri="{FF2B5EF4-FFF2-40B4-BE49-F238E27FC236}">
                <a16:creationId xmlns:a16="http://schemas.microsoft.com/office/drawing/2014/main" id="{73B5DA80-839D-40AE-92A1-B4D9F693EFD0}"/>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6E3DAEA7-9671-4A52-8AB6-8F790238E96A}"/>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842569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90182" y="2767280"/>
            <a:ext cx="5300310" cy="1323439"/>
          </a:xfrm>
          <a:prstGeom prst="rect">
            <a:avLst/>
          </a:prstGeom>
        </p:spPr>
        <p:txBody>
          <a:bodyPr wrap="square">
            <a:spAutoFit/>
          </a:bodyPr>
          <a:lstStyle/>
          <a:p>
            <a:r>
              <a:rPr lang="sv-SE" sz="8000" b="1" dirty="0">
                <a:solidFill>
                  <a:srgbClr val="FF6626"/>
                </a:solidFill>
                <a:latin typeface="Baloo 2 SemiBold" pitchFamily="2" charset="0"/>
                <a:cs typeface="Baloo 2 SemiBold" pitchFamily="2" charset="0"/>
              </a:rPr>
              <a:t>Träff 4</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16174F20-76D6-457E-A906-F84BE8A8B001}"/>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25676574-5D43-423F-A129-A97FD459097D}"/>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4248785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961293" y="2122130"/>
            <a:ext cx="7209692" cy="1938992"/>
          </a:xfrm>
          <a:prstGeom prst="rect">
            <a:avLst/>
          </a:prstGeom>
          <a:noFill/>
        </p:spPr>
        <p:txBody>
          <a:bodyPr wrap="square" rtlCol="0">
            <a:spAutoFit/>
          </a:bodyPr>
          <a:lstStyle/>
          <a:p>
            <a:r>
              <a:rPr lang="sv-SE" sz="2400" dirty="0">
                <a:latin typeface="Baloo 2 ExtraBold" pitchFamily="2" charset="0"/>
                <a:cs typeface="Baloo 2 ExtraBold" pitchFamily="2" charset="0"/>
              </a:rPr>
              <a:t>Välkomna!</a:t>
            </a:r>
          </a:p>
          <a:p>
            <a:endParaRPr lang="sv-SE" sz="2400" dirty="0">
              <a:latin typeface="Baloo 2 ExtraBold" pitchFamily="2" charset="0"/>
              <a:cs typeface="Baloo 2 ExtraBold" pitchFamily="2" charset="0"/>
            </a:endParaRPr>
          </a:p>
          <a:p>
            <a:r>
              <a:rPr lang="sv-SE" sz="2400" dirty="0">
                <a:latin typeface="Baloo 2 ExtraBold" pitchFamily="2" charset="0"/>
                <a:cs typeface="Baloo 2 ExtraBold" pitchFamily="2" charset="0"/>
              </a:rPr>
              <a:t>Presentationsrunda</a:t>
            </a:r>
          </a:p>
          <a:p>
            <a:endParaRPr lang="sv-SE" sz="2400" dirty="0">
              <a:latin typeface="Baloo 2 ExtraBold" pitchFamily="2" charset="0"/>
              <a:cs typeface="Baloo 2 ExtraBold" pitchFamily="2" charset="0"/>
            </a:endParaRPr>
          </a:p>
          <a:p>
            <a:r>
              <a:rPr lang="sv-SE" sz="2400" dirty="0">
                <a:latin typeface="Baloo 2 ExtraBold" pitchFamily="2" charset="0"/>
                <a:cs typeface="Baloo 2 ExtraBold" pitchFamily="2" charset="0"/>
              </a:rPr>
              <a:t>Förhållningsregler</a:t>
            </a:r>
          </a:p>
        </p:txBody>
      </p:sp>
      <p:sp>
        <p:nvSpPr>
          <p:cNvPr id="3" name="textruta 2">
            <a:extLst>
              <a:ext uri="{FF2B5EF4-FFF2-40B4-BE49-F238E27FC236}">
                <a16:creationId xmlns:a16="http://schemas.microsoft.com/office/drawing/2014/main" id="{494039EF-52FF-45AD-85D3-1306F00C61EF}"/>
              </a:ext>
            </a:extLst>
          </p:cNvPr>
          <p:cNvSpPr txBox="1"/>
          <p:nvPr/>
        </p:nvSpPr>
        <p:spPr>
          <a:xfrm>
            <a:off x="1371600" y="4074566"/>
            <a:ext cx="7080738" cy="923330"/>
          </a:xfrm>
          <a:prstGeom prst="rect">
            <a:avLst/>
          </a:prstGeom>
          <a:noFill/>
        </p:spPr>
        <p:txBody>
          <a:bodyPr wrap="square" rtlCol="0">
            <a:spAutoFit/>
          </a:bodyPr>
          <a:lstStyle/>
          <a:p>
            <a:r>
              <a:rPr lang="sv-SE" b="1" dirty="0">
                <a:latin typeface="Baloo 2 Medium" pitchFamily="2" charset="0"/>
                <a:cs typeface="Baloo 2 Medium" pitchFamily="2" charset="0"/>
              </a:rPr>
              <a:t>• </a:t>
            </a:r>
            <a:r>
              <a:rPr lang="sv-SE" dirty="0">
                <a:latin typeface="Baloo 2 Medium" pitchFamily="2" charset="0"/>
                <a:cs typeface="Baloo 2 Medium" pitchFamily="2" charset="0"/>
              </a:rPr>
              <a:t>Vi låter andra prata till punkt.</a:t>
            </a:r>
          </a:p>
          <a:p>
            <a:r>
              <a:rPr lang="sv-SE" b="1" dirty="0">
                <a:latin typeface="Baloo 2 Medium" pitchFamily="2" charset="0"/>
                <a:cs typeface="Baloo 2 Medium" pitchFamily="2" charset="0"/>
              </a:rPr>
              <a:t>• </a:t>
            </a:r>
            <a:r>
              <a:rPr lang="sv-SE" dirty="0">
                <a:latin typeface="Baloo 2 Medium" pitchFamily="2" charset="0"/>
                <a:cs typeface="Baloo 2 Medium" pitchFamily="2" charset="0"/>
              </a:rPr>
              <a:t>Vi uppmuntrar varandras olika sätt att se på saker.</a:t>
            </a:r>
          </a:p>
          <a:p>
            <a:r>
              <a:rPr lang="sv-SE" b="1" dirty="0">
                <a:latin typeface="Baloo 2 Medium" pitchFamily="2" charset="0"/>
                <a:cs typeface="Baloo 2 Medium" pitchFamily="2" charset="0"/>
              </a:rPr>
              <a:t>• </a:t>
            </a:r>
            <a:r>
              <a:rPr lang="sv-SE" dirty="0">
                <a:latin typeface="Baloo 2 Medium" pitchFamily="2" charset="0"/>
                <a:cs typeface="Baloo 2 Medium" pitchFamily="2" charset="0"/>
              </a:rPr>
              <a:t>Var inte rädda för att </a:t>
            </a:r>
            <a:r>
              <a:rPr lang="sv-SE" dirty="0" err="1">
                <a:latin typeface="Baloo 2 Medium" pitchFamily="2" charset="0"/>
                <a:cs typeface="Baloo 2 Medium" pitchFamily="2" charset="0"/>
              </a:rPr>
              <a:t>provtänka</a:t>
            </a:r>
            <a:r>
              <a:rPr lang="sv-SE" dirty="0">
                <a:latin typeface="Baloo 2 Medium" pitchFamily="2" charset="0"/>
                <a:cs typeface="Baloo 2 Medium" pitchFamily="2" charset="0"/>
              </a:rPr>
              <a:t>. Man får ångra det man har sagt.</a:t>
            </a:r>
          </a:p>
        </p:txBody>
      </p:sp>
      <p:sp>
        <p:nvSpPr>
          <p:cNvPr id="9" name="textruta 8">
            <a:extLst>
              <a:ext uri="{FF2B5EF4-FFF2-40B4-BE49-F238E27FC236}">
                <a16:creationId xmlns:a16="http://schemas.microsoft.com/office/drawing/2014/main" id="{9366F670-A5D9-4C05-B591-BF086F58E22E}"/>
              </a:ext>
            </a:extLst>
          </p:cNvPr>
          <p:cNvSpPr txBox="1"/>
          <p:nvPr/>
        </p:nvSpPr>
        <p:spPr>
          <a:xfrm>
            <a:off x="961293" y="5083124"/>
            <a:ext cx="2321169" cy="461665"/>
          </a:xfrm>
          <a:prstGeom prst="rect">
            <a:avLst/>
          </a:prstGeom>
          <a:noFill/>
        </p:spPr>
        <p:txBody>
          <a:bodyPr wrap="square" rtlCol="0">
            <a:spAutoFit/>
          </a:bodyPr>
          <a:lstStyle/>
          <a:p>
            <a:r>
              <a:rPr lang="sv-SE" sz="2400" b="1" dirty="0">
                <a:latin typeface="Baloo 2 ExtraBold" pitchFamily="2" charset="0"/>
                <a:cs typeface="Baloo 2 ExtraBold" pitchFamily="2" charset="0"/>
              </a:rPr>
              <a:t>Incheckning</a:t>
            </a:r>
            <a:endParaRPr lang="sv-SE" sz="3200" dirty="0">
              <a:latin typeface="Baloo 2 ExtraBold" pitchFamily="2" charset="0"/>
              <a:cs typeface="Baloo 2 ExtraBold" pitchFamily="2" charset="0"/>
            </a:endParaRPr>
          </a:p>
        </p:txBody>
      </p:sp>
      <p:sp>
        <p:nvSpPr>
          <p:cNvPr id="6" name="textruta 5">
            <a:extLst>
              <a:ext uri="{FF2B5EF4-FFF2-40B4-BE49-F238E27FC236}">
                <a16:creationId xmlns:a16="http://schemas.microsoft.com/office/drawing/2014/main" id="{46AF2310-EDAD-4680-87B6-E9ED7D81083D}"/>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1694142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737074" y="2756579"/>
            <a:ext cx="6671910" cy="1323439"/>
          </a:xfrm>
          <a:prstGeom prst="rect">
            <a:avLst/>
          </a:prstGeom>
        </p:spPr>
        <p:txBody>
          <a:bodyPr wrap="square">
            <a:spAutoFit/>
          </a:bodyPr>
          <a:lstStyle/>
          <a:p>
            <a:r>
              <a:rPr lang="sv-SE" sz="8000" b="1" dirty="0">
                <a:solidFill>
                  <a:srgbClr val="FF6626"/>
                </a:solidFill>
                <a:latin typeface="Baloo 2 SemiBold" pitchFamily="2" charset="0"/>
                <a:cs typeface="Baloo 2 SemiBold" pitchFamily="2" charset="0"/>
              </a:rPr>
              <a:t>SAMVERKAN</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182C784E-82A1-4833-90DE-00FFC8E2E049}"/>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060DD8D4-D3AF-4ED4-816E-72D3BF1F6778}"/>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717061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60279" y="3044279"/>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Vad innebär </a:t>
            </a:r>
            <a:r>
              <a:rPr lang="sv-SE" sz="4400" b="1" dirty="0">
                <a:solidFill>
                  <a:srgbClr val="FF6626"/>
                </a:solidFill>
                <a:latin typeface="Baloo 2 SemiBold" pitchFamily="2" charset="0"/>
                <a:cs typeface="Baloo 2 SemiBold" pitchFamily="2" charset="0"/>
              </a:rPr>
              <a:t>samverkan</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3" name="textruta 2">
            <a:extLst>
              <a:ext uri="{FF2B5EF4-FFF2-40B4-BE49-F238E27FC236}">
                <a16:creationId xmlns:a16="http://schemas.microsoft.com/office/drawing/2014/main" id="{B1C91B94-AEEC-4B4C-888A-2D46AE76A443}"/>
              </a:ext>
            </a:extLst>
          </p:cNvPr>
          <p:cNvSpPr txBox="1"/>
          <p:nvPr/>
        </p:nvSpPr>
        <p:spPr>
          <a:xfrm>
            <a:off x="6447692" y="5007344"/>
            <a:ext cx="4853354" cy="646331"/>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Skriv era svar på Post-it lappar eller genom </a:t>
            </a:r>
            <a:r>
              <a:rPr lang="sv-SE" dirty="0">
                <a:latin typeface="Baloo 2 Medium" pitchFamily="2" charset="0"/>
                <a:cs typeface="Baloo 2 Medium" pitchFamily="2" charset="0"/>
                <a:hlinkClick r:id="rId4"/>
              </a:rPr>
              <a:t>www.menti.com</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C8A2A5C8-4FD6-40F1-B1EE-1ADD115A94C5}"/>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8109704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60279" y="3044279"/>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Varför är det viktigt att </a:t>
            </a:r>
            <a:r>
              <a:rPr lang="sv-SE" sz="4400" b="1" dirty="0">
                <a:solidFill>
                  <a:srgbClr val="FF6626"/>
                </a:solidFill>
                <a:latin typeface="Baloo 2 SemiBold" pitchFamily="2" charset="0"/>
                <a:cs typeface="Baloo 2 SemiBold" pitchFamily="2" charset="0"/>
              </a:rPr>
              <a:t>samverka</a:t>
            </a:r>
            <a:r>
              <a:rPr lang="sv-SE" sz="4400" b="1" dirty="0">
                <a:latin typeface="Baloo 2 SemiBold" pitchFamily="2" charset="0"/>
                <a:cs typeface="Baloo 2 SemiBold" pitchFamily="2" charset="0"/>
              </a:rPr>
              <a:t>?</a:t>
            </a:r>
            <a:endParaRPr lang="sv-SE" sz="4400" dirty="0">
              <a:latin typeface="Baloo 2 SemiBold" pitchFamily="2" charset="0"/>
              <a:cs typeface="Baloo 2 SemiBold" pitchFamily="2" charset="0"/>
            </a:endParaRPr>
          </a:p>
        </p:txBody>
      </p:sp>
      <p:sp>
        <p:nvSpPr>
          <p:cNvPr id="5" name="textruta 4">
            <a:extLst>
              <a:ext uri="{FF2B5EF4-FFF2-40B4-BE49-F238E27FC236}">
                <a16:creationId xmlns:a16="http://schemas.microsoft.com/office/drawing/2014/main" id="{620EA4A0-0F44-498A-B643-C07AA75E2E29}"/>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6" name="textruta 5">
            <a:extLst>
              <a:ext uri="{FF2B5EF4-FFF2-40B4-BE49-F238E27FC236}">
                <a16:creationId xmlns:a16="http://schemas.microsoft.com/office/drawing/2014/main" id="{9FAEF1AF-75AB-47B0-B0E9-CF63541E58B7}"/>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29239205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82267193-FA13-4C18-8079-68D443BB8BF4}"/>
              </a:ext>
            </a:extLst>
          </p:cNvPr>
          <p:cNvSpPr/>
          <p:nvPr/>
        </p:nvSpPr>
        <p:spPr>
          <a:xfrm>
            <a:off x="716766" y="2695024"/>
            <a:ext cx="6633603" cy="1446550"/>
          </a:xfrm>
          <a:prstGeom prst="rect">
            <a:avLst/>
          </a:prstGeom>
        </p:spPr>
        <p:txBody>
          <a:bodyPr wrap="square">
            <a:spAutoFit/>
          </a:bodyPr>
          <a:lstStyle/>
          <a:p>
            <a:pPr algn="ctr"/>
            <a:r>
              <a:rPr lang="sv-SE" sz="4400" dirty="0">
                <a:latin typeface="Baloo 2 SemiBold" pitchFamily="2" charset="0"/>
                <a:cs typeface="Baloo 2 SemiBold" pitchFamily="2" charset="0"/>
              </a:rPr>
              <a:t>Hur kan vi bli bättre på att  </a:t>
            </a:r>
            <a:r>
              <a:rPr lang="sv-SE" sz="4400" b="1" dirty="0">
                <a:solidFill>
                  <a:srgbClr val="FF6626"/>
                </a:solidFill>
                <a:latin typeface="Baloo 2 SemiBold" pitchFamily="2" charset="0"/>
                <a:cs typeface="Baloo 2 SemiBold" pitchFamily="2" charset="0"/>
              </a:rPr>
              <a:t>samverka</a:t>
            </a:r>
            <a:r>
              <a:rPr lang="sv-SE" sz="4400" dirty="0">
                <a:latin typeface="Baloo 2 SemiBold" pitchFamily="2" charset="0"/>
                <a:cs typeface="Baloo 2 SemiBold" pitchFamily="2" charset="0"/>
              </a:rPr>
              <a:t>? </a:t>
            </a:r>
            <a:endParaRPr lang="en-US" sz="4400" dirty="0">
              <a:latin typeface="Baloo 2 SemiBold" pitchFamily="2" charset="0"/>
              <a:ea typeface="Calibri"/>
              <a:cs typeface="Baloo 2 SemiBold" pitchFamily="2" charset="0"/>
            </a:endParaRPr>
          </a:p>
        </p:txBody>
      </p:sp>
      <p:sp>
        <p:nvSpPr>
          <p:cNvPr id="3" name="textruta 2">
            <a:extLst>
              <a:ext uri="{FF2B5EF4-FFF2-40B4-BE49-F238E27FC236}">
                <a16:creationId xmlns:a16="http://schemas.microsoft.com/office/drawing/2014/main" id="{8B1F58C3-A00F-45A6-8767-751C40D44ACD}"/>
              </a:ext>
            </a:extLst>
          </p:cNvPr>
          <p:cNvSpPr txBox="1"/>
          <p:nvPr/>
        </p:nvSpPr>
        <p:spPr>
          <a:xfrm>
            <a:off x="6869723" y="5085813"/>
            <a:ext cx="4126523" cy="369332"/>
          </a:xfrm>
          <a:prstGeom prst="rect">
            <a:avLst/>
          </a:prstGeom>
          <a:noFill/>
        </p:spPr>
        <p:txBody>
          <a:bodyPr wrap="square" rtlCol="0">
            <a:spAutoFit/>
          </a:bodyPr>
          <a:lstStyle/>
          <a:p>
            <a:pPr algn="ctr"/>
            <a:r>
              <a:rPr lang="sv-SE" b="1" dirty="0">
                <a:solidFill>
                  <a:srgbClr val="FF6626"/>
                </a:solidFill>
                <a:latin typeface="Baloo 2 SemiBold" pitchFamily="2" charset="0"/>
                <a:cs typeface="Baloo 2 SemiBold" pitchFamily="2" charset="0"/>
              </a:rPr>
              <a:t>Gruppdiskussion</a:t>
            </a:r>
            <a:endParaRPr lang="sv-SE" dirty="0">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F6F0A60E-EEF6-4D83-8180-59A3340B4F1E}"/>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0535563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107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854307" y="1477743"/>
            <a:ext cx="4081110" cy="5109091"/>
          </a:xfrm>
          <a:prstGeom prst="rect">
            <a:avLst/>
          </a:prstGeom>
        </p:spPr>
        <p:txBody>
          <a:bodyPr wrap="square">
            <a:spAutoFit/>
          </a:bodyPr>
          <a:lstStyle/>
          <a:p>
            <a:r>
              <a:rPr lang="sv-SE" sz="4400" b="1" dirty="0">
                <a:solidFill>
                  <a:srgbClr val="FF6626"/>
                </a:solidFill>
                <a:latin typeface="Baloo 2 SemiBold" pitchFamily="2" charset="0"/>
                <a:cs typeface="Baloo 2 SemiBold" pitchFamily="2" charset="0"/>
              </a:rPr>
              <a:t>T</a:t>
            </a:r>
            <a:r>
              <a:rPr lang="sv-SE" sz="4400" b="1" dirty="0"/>
              <a:t>rygghet</a:t>
            </a:r>
          </a:p>
          <a:p>
            <a:r>
              <a:rPr lang="sv-SE" sz="4400" b="1" dirty="0">
                <a:solidFill>
                  <a:srgbClr val="FF6626"/>
                </a:solidFill>
                <a:latin typeface="Baloo 2 SemiBold" pitchFamily="2" charset="0"/>
                <a:cs typeface="Baloo 2 SemiBold" pitchFamily="2" charset="0"/>
              </a:rPr>
              <a:t>R</a:t>
            </a:r>
            <a:r>
              <a:rPr lang="sv-SE" sz="4400" b="1" dirty="0"/>
              <a:t>elation</a:t>
            </a:r>
          </a:p>
          <a:p>
            <a:r>
              <a:rPr lang="sv-SE" sz="4400" b="1" dirty="0">
                <a:solidFill>
                  <a:srgbClr val="FF6626"/>
                </a:solidFill>
                <a:latin typeface="Baloo 2 SemiBold" pitchFamily="2" charset="0"/>
                <a:cs typeface="Baloo 2 SemiBold" pitchFamily="2" charset="0"/>
              </a:rPr>
              <a:t>E</a:t>
            </a:r>
            <a:r>
              <a:rPr lang="sv-SE" sz="4400" b="1" dirty="0"/>
              <a:t>ngagemang</a:t>
            </a:r>
          </a:p>
          <a:p>
            <a:r>
              <a:rPr lang="sv-SE" sz="4400" b="1" dirty="0">
                <a:solidFill>
                  <a:srgbClr val="FF6626"/>
                </a:solidFill>
                <a:latin typeface="Baloo 2 SemiBold" pitchFamily="2" charset="0"/>
                <a:cs typeface="Baloo 2 SemiBold" pitchFamily="2" charset="0"/>
              </a:rPr>
              <a:t>F</a:t>
            </a:r>
            <a:r>
              <a:rPr lang="sv-SE" sz="4400" b="1" dirty="0"/>
              <a:t>lexibilitet</a:t>
            </a:r>
          </a:p>
          <a:p>
            <a:r>
              <a:rPr lang="sv-SE" sz="4400" b="1" dirty="0">
                <a:solidFill>
                  <a:srgbClr val="FF6626"/>
                </a:solidFill>
                <a:latin typeface="Baloo 2 SemiBold" pitchFamily="2" charset="0"/>
                <a:cs typeface="Baloo 2 SemiBold" pitchFamily="2" charset="0"/>
              </a:rPr>
              <a:t>F</a:t>
            </a:r>
            <a:r>
              <a:rPr lang="sv-SE" sz="4400" b="1" dirty="0"/>
              <a:t>antasi</a:t>
            </a:r>
          </a:p>
          <a:p>
            <a:r>
              <a:rPr lang="sv-SE" sz="4400" b="1" dirty="0">
                <a:solidFill>
                  <a:srgbClr val="FF6626"/>
                </a:solidFill>
                <a:latin typeface="Baloo 2 SemiBold" pitchFamily="2" charset="0"/>
                <a:cs typeface="Baloo 2 SemiBold" pitchFamily="2" charset="0"/>
              </a:rPr>
              <a:t>A</a:t>
            </a:r>
            <a:r>
              <a:rPr lang="sv-SE" sz="4400" b="1" dirty="0"/>
              <a:t>nsvar</a:t>
            </a:r>
          </a:p>
          <a:p>
            <a:r>
              <a:rPr lang="sv-SE" sz="4400" b="1" dirty="0">
                <a:solidFill>
                  <a:srgbClr val="FF6626"/>
                </a:solidFill>
                <a:latin typeface="Baloo 2 SemiBold" pitchFamily="2" charset="0"/>
                <a:cs typeface="Baloo 2 SemiBold" pitchFamily="2" charset="0"/>
              </a:rPr>
              <a:t>S</a:t>
            </a:r>
            <a:r>
              <a:rPr lang="sv-SE" sz="4400" b="1" dirty="0"/>
              <a:t>amverkan</a:t>
            </a:r>
          </a:p>
          <a:p>
            <a:endParaRPr lang="sv-SE" b="1" dirty="0"/>
          </a:p>
        </p:txBody>
      </p:sp>
      <p:sp>
        <p:nvSpPr>
          <p:cNvPr id="3" name="Rektangel 2">
            <a:extLst>
              <a:ext uri="{FF2B5EF4-FFF2-40B4-BE49-F238E27FC236}">
                <a16:creationId xmlns:a16="http://schemas.microsoft.com/office/drawing/2014/main" id="{B0F250A7-E046-4F53-B121-C81CDFD3117A}"/>
              </a:ext>
            </a:extLst>
          </p:cNvPr>
          <p:cNvSpPr/>
          <p:nvPr/>
        </p:nvSpPr>
        <p:spPr>
          <a:xfrm>
            <a:off x="6092346" y="5295873"/>
            <a:ext cx="5245347" cy="830997"/>
          </a:xfrm>
          <a:prstGeom prst="rect">
            <a:avLst/>
          </a:prstGeom>
        </p:spPr>
        <p:txBody>
          <a:bodyPr wrap="none">
            <a:spAutoFit/>
          </a:bodyPr>
          <a:lstStyle/>
          <a:p>
            <a:r>
              <a:rPr lang="sv-SE" sz="4800" b="1" dirty="0">
                <a:solidFill>
                  <a:srgbClr val="FF6626"/>
                </a:solidFill>
                <a:latin typeface="Baloo 2 SemiBold" pitchFamily="2" charset="0"/>
                <a:cs typeface="Baloo 2 SemiBold" pitchFamily="2" charset="0"/>
              </a:rPr>
              <a:t>TREFFAS</a:t>
            </a:r>
            <a:r>
              <a:rPr lang="sv-SE" sz="4800" b="1" dirty="0">
                <a:latin typeface="Baloo 2 SemiBold" pitchFamily="2" charset="0"/>
                <a:cs typeface="Baloo 2 SemiBold" pitchFamily="2" charset="0"/>
              </a:rPr>
              <a:t>-metoden</a:t>
            </a:r>
            <a:endParaRPr lang="sv-SE" sz="4800" dirty="0"/>
          </a:p>
        </p:txBody>
      </p:sp>
      <p:sp>
        <p:nvSpPr>
          <p:cNvPr id="5" name="textruta 4">
            <a:extLst>
              <a:ext uri="{FF2B5EF4-FFF2-40B4-BE49-F238E27FC236}">
                <a16:creationId xmlns:a16="http://schemas.microsoft.com/office/drawing/2014/main" id="{CB4D9FC2-0844-4C69-B264-9A4C2C8F03B1}"/>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5431703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867509" y="2828835"/>
            <a:ext cx="7209692" cy="1938992"/>
          </a:xfrm>
          <a:prstGeom prst="rect">
            <a:avLst/>
          </a:prstGeom>
          <a:noFill/>
        </p:spPr>
        <p:txBody>
          <a:bodyPr wrap="square" rtlCol="0">
            <a:spAutoFit/>
          </a:bodyPr>
          <a:lstStyle/>
          <a:p>
            <a:r>
              <a:rPr lang="sv-SE" sz="2400" dirty="0">
                <a:latin typeface="Baloo 2 ExtraBold" pitchFamily="2" charset="0"/>
                <a:cs typeface="Baloo 2 ExtraBold" pitchFamily="2" charset="0"/>
              </a:rPr>
              <a:t>Hemuppgift</a:t>
            </a:r>
          </a:p>
          <a:p>
            <a:endParaRPr lang="sv-SE" sz="2400" dirty="0">
              <a:latin typeface="Baloo 2 ExtraBold" pitchFamily="2" charset="0"/>
              <a:cs typeface="Baloo 2 ExtraBold" pitchFamily="2" charset="0"/>
            </a:endParaRPr>
          </a:p>
          <a:p>
            <a:r>
              <a:rPr lang="sv-SE" sz="2400" b="1" dirty="0">
                <a:latin typeface="Baloo 2 ExtraBold" pitchFamily="2" charset="0"/>
                <a:cs typeface="Baloo 2 ExtraBold" pitchFamily="2" charset="0"/>
              </a:rPr>
              <a:t>Utcheckning</a:t>
            </a:r>
          </a:p>
          <a:p>
            <a:endParaRPr lang="sv-SE" sz="2400" b="1" dirty="0">
              <a:latin typeface="Baloo 2 ExtraBold" pitchFamily="2" charset="0"/>
              <a:cs typeface="Baloo 2 ExtraBold" pitchFamily="2" charset="0"/>
            </a:endParaRPr>
          </a:p>
          <a:p>
            <a:r>
              <a:rPr lang="sv-SE" sz="2400" dirty="0">
                <a:latin typeface="Baloo 2 ExtraBold" pitchFamily="2" charset="0"/>
                <a:cs typeface="Baloo 2 ExtraBold" pitchFamily="2" charset="0"/>
              </a:rPr>
              <a:t>Tack för idag!</a:t>
            </a:r>
            <a:endParaRPr lang="sv-SE" sz="2400" b="1" dirty="0">
              <a:latin typeface="Baloo 2 ExtraBold" pitchFamily="2" charset="0"/>
              <a:cs typeface="Baloo 2 ExtraBold" pitchFamily="2" charset="0"/>
            </a:endParaRPr>
          </a:p>
        </p:txBody>
      </p:sp>
      <p:pic>
        <p:nvPicPr>
          <p:cNvPr id="4" name="Bildobjekt 3">
            <a:extLst>
              <a:ext uri="{FF2B5EF4-FFF2-40B4-BE49-F238E27FC236}">
                <a16:creationId xmlns:a16="http://schemas.microsoft.com/office/drawing/2014/main" id="{439C22B3-E895-47D4-8C9D-9F2A82EE0F6C}"/>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3834A367-E15D-40C0-B59B-83871949D14A}"/>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2604164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90182" y="2767280"/>
            <a:ext cx="5300310" cy="1323439"/>
          </a:xfrm>
          <a:prstGeom prst="rect">
            <a:avLst/>
          </a:prstGeom>
        </p:spPr>
        <p:txBody>
          <a:bodyPr wrap="square">
            <a:spAutoFit/>
          </a:bodyPr>
          <a:lstStyle/>
          <a:p>
            <a:r>
              <a:rPr lang="sv-SE" sz="8000" b="1" dirty="0">
                <a:solidFill>
                  <a:srgbClr val="FF6626"/>
                </a:solidFill>
                <a:latin typeface="Baloo 2 SemiBold" pitchFamily="2" charset="0"/>
                <a:cs typeface="Baloo 2 SemiBold" pitchFamily="2" charset="0"/>
              </a:rPr>
              <a:t>Träff 5</a:t>
            </a:r>
            <a:endParaRPr lang="sv-SE" sz="80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BB922B87-A09C-4959-AC27-F7E2DC4C8ADB}"/>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08383C78-1850-4E3B-8DA3-88E228C0A78F}"/>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24767358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961293" y="2122130"/>
            <a:ext cx="7209692" cy="1938992"/>
          </a:xfrm>
          <a:prstGeom prst="rect">
            <a:avLst/>
          </a:prstGeom>
          <a:noFill/>
        </p:spPr>
        <p:txBody>
          <a:bodyPr wrap="square" rtlCol="0">
            <a:spAutoFit/>
          </a:bodyPr>
          <a:lstStyle/>
          <a:p>
            <a:r>
              <a:rPr lang="sv-SE" sz="2400" dirty="0">
                <a:latin typeface="Baloo 2 ExtraBold" pitchFamily="2" charset="0"/>
                <a:cs typeface="Baloo 2 ExtraBold" pitchFamily="2" charset="0"/>
              </a:rPr>
              <a:t>Välkomna!</a:t>
            </a:r>
          </a:p>
          <a:p>
            <a:endParaRPr lang="sv-SE" sz="2400" dirty="0">
              <a:latin typeface="Baloo 2 ExtraBold" pitchFamily="2" charset="0"/>
              <a:cs typeface="Baloo 2 ExtraBold" pitchFamily="2" charset="0"/>
            </a:endParaRPr>
          </a:p>
          <a:p>
            <a:r>
              <a:rPr lang="sv-SE" sz="2400" dirty="0">
                <a:latin typeface="Baloo 2 ExtraBold" pitchFamily="2" charset="0"/>
                <a:cs typeface="Baloo 2 ExtraBold" pitchFamily="2" charset="0"/>
              </a:rPr>
              <a:t>Presentationsrunda</a:t>
            </a:r>
          </a:p>
          <a:p>
            <a:endParaRPr lang="sv-SE" sz="2400" dirty="0">
              <a:latin typeface="Baloo 2 ExtraBold" pitchFamily="2" charset="0"/>
              <a:cs typeface="Baloo 2 ExtraBold" pitchFamily="2" charset="0"/>
            </a:endParaRPr>
          </a:p>
          <a:p>
            <a:r>
              <a:rPr lang="sv-SE" sz="2400" dirty="0">
                <a:latin typeface="Baloo 2 ExtraBold" pitchFamily="2" charset="0"/>
                <a:cs typeface="Baloo 2 ExtraBold" pitchFamily="2" charset="0"/>
              </a:rPr>
              <a:t>Förhållningsregler</a:t>
            </a:r>
          </a:p>
        </p:txBody>
      </p:sp>
      <p:sp>
        <p:nvSpPr>
          <p:cNvPr id="3" name="textruta 2">
            <a:extLst>
              <a:ext uri="{FF2B5EF4-FFF2-40B4-BE49-F238E27FC236}">
                <a16:creationId xmlns:a16="http://schemas.microsoft.com/office/drawing/2014/main" id="{494039EF-52FF-45AD-85D3-1306F00C61EF}"/>
              </a:ext>
            </a:extLst>
          </p:cNvPr>
          <p:cNvSpPr txBox="1"/>
          <p:nvPr/>
        </p:nvSpPr>
        <p:spPr>
          <a:xfrm>
            <a:off x="1371600" y="4074566"/>
            <a:ext cx="7080738" cy="923330"/>
          </a:xfrm>
          <a:prstGeom prst="rect">
            <a:avLst/>
          </a:prstGeom>
          <a:noFill/>
        </p:spPr>
        <p:txBody>
          <a:bodyPr wrap="square" rtlCol="0">
            <a:spAutoFit/>
          </a:bodyPr>
          <a:lstStyle/>
          <a:p>
            <a:r>
              <a:rPr lang="sv-SE" b="1" dirty="0">
                <a:latin typeface="Baloo 2 Medium" pitchFamily="2" charset="0"/>
                <a:cs typeface="Baloo 2 Medium" pitchFamily="2" charset="0"/>
              </a:rPr>
              <a:t>• </a:t>
            </a:r>
            <a:r>
              <a:rPr lang="sv-SE" dirty="0">
                <a:latin typeface="Baloo 2 Medium" pitchFamily="2" charset="0"/>
                <a:cs typeface="Baloo 2 Medium" pitchFamily="2" charset="0"/>
              </a:rPr>
              <a:t>Vi låter andra prata till punkt.</a:t>
            </a:r>
          </a:p>
          <a:p>
            <a:r>
              <a:rPr lang="sv-SE" b="1" dirty="0">
                <a:latin typeface="Baloo 2 Medium" pitchFamily="2" charset="0"/>
                <a:cs typeface="Baloo 2 Medium" pitchFamily="2" charset="0"/>
              </a:rPr>
              <a:t>• </a:t>
            </a:r>
            <a:r>
              <a:rPr lang="sv-SE" dirty="0">
                <a:latin typeface="Baloo 2 Medium" pitchFamily="2" charset="0"/>
                <a:cs typeface="Baloo 2 Medium" pitchFamily="2" charset="0"/>
              </a:rPr>
              <a:t>Vi uppmuntrar varandras olika sätt att se på saker.</a:t>
            </a:r>
          </a:p>
          <a:p>
            <a:r>
              <a:rPr lang="sv-SE" b="1" dirty="0">
                <a:latin typeface="Baloo 2 Medium" pitchFamily="2" charset="0"/>
                <a:cs typeface="Baloo 2 Medium" pitchFamily="2" charset="0"/>
              </a:rPr>
              <a:t>• </a:t>
            </a:r>
            <a:r>
              <a:rPr lang="sv-SE" dirty="0">
                <a:latin typeface="Baloo 2 Medium" pitchFamily="2" charset="0"/>
                <a:cs typeface="Baloo 2 Medium" pitchFamily="2" charset="0"/>
              </a:rPr>
              <a:t>Var inte rädda för att </a:t>
            </a:r>
            <a:r>
              <a:rPr lang="sv-SE" dirty="0" err="1">
                <a:latin typeface="Baloo 2 Medium" pitchFamily="2" charset="0"/>
                <a:cs typeface="Baloo 2 Medium" pitchFamily="2" charset="0"/>
              </a:rPr>
              <a:t>provtänka</a:t>
            </a:r>
            <a:r>
              <a:rPr lang="sv-SE" dirty="0">
                <a:latin typeface="Baloo 2 Medium" pitchFamily="2" charset="0"/>
                <a:cs typeface="Baloo 2 Medium" pitchFamily="2" charset="0"/>
              </a:rPr>
              <a:t>. Man får ångra det man har sagt.</a:t>
            </a:r>
          </a:p>
        </p:txBody>
      </p:sp>
      <p:sp>
        <p:nvSpPr>
          <p:cNvPr id="9" name="textruta 8">
            <a:extLst>
              <a:ext uri="{FF2B5EF4-FFF2-40B4-BE49-F238E27FC236}">
                <a16:creationId xmlns:a16="http://schemas.microsoft.com/office/drawing/2014/main" id="{9366F670-A5D9-4C05-B591-BF086F58E22E}"/>
              </a:ext>
            </a:extLst>
          </p:cNvPr>
          <p:cNvSpPr txBox="1"/>
          <p:nvPr/>
        </p:nvSpPr>
        <p:spPr>
          <a:xfrm>
            <a:off x="961293" y="5083124"/>
            <a:ext cx="2321169" cy="461665"/>
          </a:xfrm>
          <a:prstGeom prst="rect">
            <a:avLst/>
          </a:prstGeom>
          <a:noFill/>
        </p:spPr>
        <p:txBody>
          <a:bodyPr wrap="square" rtlCol="0">
            <a:spAutoFit/>
          </a:bodyPr>
          <a:lstStyle/>
          <a:p>
            <a:r>
              <a:rPr lang="sv-SE" sz="2400" b="1" dirty="0">
                <a:latin typeface="Baloo 2 ExtraBold" pitchFamily="2" charset="0"/>
                <a:cs typeface="Baloo 2 ExtraBold" pitchFamily="2" charset="0"/>
              </a:rPr>
              <a:t>Incheckning</a:t>
            </a:r>
            <a:endParaRPr lang="sv-SE" sz="3200" dirty="0">
              <a:latin typeface="Baloo 2 ExtraBold" pitchFamily="2" charset="0"/>
              <a:cs typeface="Baloo 2 ExtraBold" pitchFamily="2" charset="0"/>
            </a:endParaRPr>
          </a:p>
        </p:txBody>
      </p:sp>
      <p:sp>
        <p:nvSpPr>
          <p:cNvPr id="6" name="textruta 5">
            <a:extLst>
              <a:ext uri="{FF2B5EF4-FFF2-40B4-BE49-F238E27FC236}">
                <a16:creationId xmlns:a16="http://schemas.microsoft.com/office/drawing/2014/main" id="{60CC0191-2A54-41D8-B2B6-4F252735459D}"/>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7783630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737073" y="2756579"/>
            <a:ext cx="7762157" cy="1323439"/>
          </a:xfrm>
          <a:prstGeom prst="rect">
            <a:avLst/>
          </a:prstGeom>
        </p:spPr>
        <p:txBody>
          <a:bodyPr wrap="square">
            <a:spAutoFit/>
          </a:bodyPr>
          <a:lstStyle/>
          <a:p>
            <a:r>
              <a:rPr lang="sv-SE" sz="8000" b="1" dirty="0">
                <a:solidFill>
                  <a:srgbClr val="FF6626"/>
                </a:solidFill>
                <a:latin typeface="Baloo 2 SemiBold" pitchFamily="2" charset="0"/>
                <a:cs typeface="Baloo 2 SemiBold" pitchFamily="2" charset="0"/>
              </a:rPr>
              <a:t>GRUPPARBETE</a:t>
            </a:r>
            <a:endParaRPr lang="sv-SE" sz="8000" dirty="0">
              <a:latin typeface="Baloo 2 SemiBold" pitchFamily="2" charset="0"/>
              <a:cs typeface="Baloo 2 SemiBold" pitchFamily="2" charset="0"/>
            </a:endParaRPr>
          </a:p>
        </p:txBody>
      </p:sp>
      <p:sp>
        <p:nvSpPr>
          <p:cNvPr id="4" name="Rektangel 3">
            <a:extLst>
              <a:ext uri="{FF2B5EF4-FFF2-40B4-BE49-F238E27FC236}">
                <a16:creationId xmlns:a16="http://schemas.microsoft.com/office/drawing/2014/main" id="{343324A2-F5A6-4BE4-A2BB-6C9871496D62}"/>
              </a:ext>
            </a:extLst>
          </p:cNvPr>
          <p:cNvSpPr/>
          <p:nvPr/>
        </p:nvSpPr>
        <p:spPr>
          <a:xfrm>
            <a:off x="3198678" y="3900257"/>
            <a:ext cx="1560890" cy="769441"/>
          </a:xfrm>
          <a:prstGeom prst="rect">
            <a:avLst/>
          </a:prstGeom>
        </p:spPr>
        <p:txBody>
          <a:bodyPr wrap="square">
            <a:spAutoFit/>
          </a:bodyPr>
          <a:lstStyle/>
          <a:p>
            <a:r>
              <a:rPr lang="sv-SE" sz="4400" b="1" dirty="0">
                <a:latin typeface="Baloo 2 SemiBold" pitchFamily="2" charset="0"/>
                <a:cs typeface="Baloo 2 SemiBold" pitchFamily="2" charset="0"/>
              </a:rPr>
              <a:t>Case</a:t>
            </a:r>
            <a:endParaRPr lang="sv-SE" sz="4400" dirty="0">
              <a:latin typeface="Baloo 2 SemiBold" pitchFamily="2" charset="0"/>
              <a:cs typeface="Baloo 2 SemiBold" pitchFamily="2" charset="0"/>
            </a:endParaRPr>
          </a:p>
        </p:txBody>
      </p:sp>
      <p:pic>
        <p:nvPicPr>
          <p:cNvPr id="5" name="Bildobjekt 4">
            <a:extLst>
              <a:ext uri="{FF2B5EF4-FFF2-40B4-BE49-F238E27FC236}">
                <a16:creationId xmlns:a16="http://schemas.microsoft.com/office/drawing/2014/main" id="{3909D909-4C0A-4937-9975-ABFFC28D7B88}"/>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6" name="textruta 5">
            <a:extLst>
              <a:ext uri="{FF2B5EF4-FFF2-40B4-BE49-F238E27FC236}">
                <a16:creationId xmlns:a16="http://schemas.microsoft.com/office/drawing/2014/main" id="{4188DC44-F1AA-4333-B15C-9711666C5694}"/>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1344906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7B49F8F9-DB78-4809-94CA-A1957B4E1A4D}"/>
              </a:ext>
            </a:extLst>
          </p:cNvPr>
          <p:cNvPicPr>
            <a:picLocks noChangeAspect="1"/>
          </p:cNvPicPr>
          <p:nvPr/>
        </p:nvPicPr>
        <p:blipFill>
          <a:blip r:embed="rId3"/>
          <a:stretch>
            <a:fillRect/>
          </a:stretch>
        </p:blipFill>
        <p:spPr>
          <a:xfrm>
            <a:off x="0" y="0"/>
            <a:ext cx="12192000" cy="6868876"/>
          </a:xfrm>
          <a:prstGeom prst="rect">
            <a:avLst/>
          </a:prstGeom>
        </p:spPr>
      </p:pic>
      <p:pic>
        <p:nvPicPr>
          <p:cNvPr id="9" name="Bildobjekt 8">
            <a:extLst>
              <a:ext uri="{FF2B5EF4-FFF2-40B4-BE49-F238E27FC236}">
                <a16:creationId xmlns:a16="http://schemas.microsoft.com/office/drawing/2014/main" id="{20EEC82D-DFA8-4D45-B76A-E1DA58D517D9}"/>
              </a:ext>
            </a:extLst>
          </p:cNvPr>
          <p:cNvPicPr>
            <a:picLocks noChangeAspect="1"/>
          </p:cNvPicPr>
          <p:nvPr/>
        </p:nvPicPr>
        <p:blipFill rotWithShape="1">
          <a:blip r:embed="rId4"/>
          <a:srcRect b="22762"/>
          <a:stretch/>
        </p:blipFill>
        <p:spPr>
          <a:xfrm>
            <a:off x="276144" y="236904"/>
            <a:ext cx="5460627" cy="6117566"/>
          </a:xfrm>
          <a:prstGeom prst="rect">
            <a:avLst/>
          </a:prstGeom>
        </p:spPr>
      </p:pic>
      <p:pic>
        <p:nvPicPr>
          <p:cNvPr id="12" name="Bildobjekt 11">
            <a:extLst>
              <a:ext uri="{FF2B5EF4-FFF2-40B4-BE49-F238E27FC236}">
                <a16:creationId xmlns:a16="http://schemas.microsoft.com/office/drawing/2014/main" id="{21BDEF0D-883B-48DA-94A1-0C922F121BF2}"/>
              </a:ext>
            </a:extLst>
          </p:cNvPr>
          <p:cNvPicPr>
            <a:picLocks noChangeAspect="1"/>
          </p:cNvPicPr>
          <p:nvPr/>
        </p:nvPicPr>
        <p:blipFill rotWithShape="1">
          <a:blip r:embed="rId4"/>
          <a:srcRect l="-1041" t="79632" r="-1"/>
          <a:stretch/>
        </p:blipFill>
        <p:spPr>
          <a:xfrm>
            <a:off x="6096000" y="592666"/>
            <a:ext cx="5456325" cy="1595362"/>
          </a:xfrm>
          <a:prstGeom prst="rect">
            <a:avLst/>
          </a:prstGeom>
        </p:spPr>
      </p:pic>
      <p:pic>
        <p:nvPicPr>
          <p:cNvPr id="15" name="Bildobjekt 14">
            <a:extLst>
              <a:ext uri="{FF2B5EF4-FFF2-40B4-BE49-F238E27FC236}">
                <a16:creationId xmlns:a16="http://schemas.microsoft.com/office/drawing/2014/main" id="{DED00E0B-B13C-4680-8BD9-B2431166B0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7001" y="140030"/>
            <a:ext cx="7377150" cy="10435098"/>
          </a:xfrm>
          <a:prstGeom prst="rect">
            <a:avLst/>
          </a:prstGeom>
        </p:spPr>
      </p:pic>
      <p:sp>
        <p:nvSpPr>
          <p:cNvPr id="7" name="textruta 6">
            <a:extLst>
              <a:ext uri="{FF2B5EF4-FFF2-40B4-BE49-F238E27FC236}">
                <a16:creationId xmlns:a16="http://schemas.microsoft.com/office/drawing/2014/main" id="{C5F89E6A-63EC-4B1C-B2E8-DC6881F099EE}"/>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28722089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7B49F8F9-DB78-4809-94CA-A1957B4E1A4D}"/>
              </a:ext>
            </a:extLst>
          </p:cNvPr>
          <p:cNvPicPr>
            <a:picLocks noChangeAspect="1"/>
          </p:cNvPicPr>
          <p:nvPr/>
        </p:nvPicPr>
        <p:blipFill>
          <a:blip r:embed="rId3"/>
          <a:stretch>
            <a:fillRect/>
          </a:stretch>
        </p:blipFill>
        <p:spPr>
          <a:xfrm>
            <a:off x="0" y="0"/>
            <a:ext cx="12192000" cy="6868876"/>
          </a:xfrm>
          <a:prstGeom prst="rect">
            <a:avLst/>
          </a:prstGeom>
        </p:spPr>
      </p:pic>
      <p:pic>
        <p:nvPicPr>
          <p:cNvPr id="2" name="Bildobjekt 1">
            <a:extLst>
              <a:ext uri="{FF2B5EF4-FFF2-40B4-BE49-F238E27FC236}">
                <a16:creationId xmlns:a16="http://schemas.microsoft.com/office/drawing/2014/main" id="{B0201B01-291C-43E8-AECD-5EACE5A990E5}"/>
              </a:ext>
            </a:extLst>
          </p:cNvPr>
          <p:cNvPicPr>
            <a:picLocks noChangeAspect="1"/>
          </p:cNvPicPr>
          <p:nvPr/>
        </p:nvPicPr>
        <p:blipFill rotWithShape="1">
          <a:blip r:embed="rId4"/>
          <a:srcRect t="337" b="22188"/>
          <a:stretch/>
        </p:blipFill>
        <p:spPr>
          <a:xfrm>
            <a:off x="357619" y="307968"/>
            <a:ext cx="5471680" cy="6242064"/>
          </a:xfrm>
          <a:prstGeom prst="rect">
            <a:avLst/>
          </a:prstGeom>
        </p:spPr>
      </p:pic>
      <p:pic>
        <p:nvPicPr>
          <p:cNvPr id="3" name="Bildobjekt 2">
            <a:extLst>
              <a:ext uri="{FF2B5EF4-FFF2-40B4-BE49-F238E27FC236}">
                <a16:creationId xmlns:a16="http://schemas.microsoft.com/office/drawing/2014/main" id="{9604D041-819F-434B-A81E-D4419558B756}"/>
              </a:ext>
            </a:extLst>
          </p:cNvPr>
          <p:cNvPicPr>
            <a:picLocks noChangeAspect="1"/>
          </p:cNvPicPr>
          <p:nvPr/>
        </p:nvPicPr>
        <p:blipFill rotWithShape="1">
          <a:blip r:embed="rId5"/>
          <a:srcRect b="10138"/>
          <a:stretch/>
        </p:blipFill>
        <p:spPr>
          <a:xfrm>
            <a:off x="6238441" y="2432024"/>
            <a:ext cx="5544417" cy="2921976"/>
          </a:xfrm>
          <a:prstGeom prst="rect">
            <a:avLst/>
          </a:prstGeom>
        </p:spPr>
      </p:pic>
      <p:pic>
        <p:nvPicPr>
          <p:cNvPr id="5" name="Bildobjekt 4">
            <a:extLst>
              <a:ext uri="{FF2B5EF4-FFF2-40B4-BE49-F238E27FC236}">
                <a16:creationId xmlns:a16="http://schemas.microsoft.com/office/drawing/2014/main" id="{08DE09DD-F5E2-4421-A26D-BEE3C7D79884}"/>
              </a:ext>
            </a:extLst>
          </p:cNvPr>
          <p:cNvPicPr>
            <a:picLocks noChangeAspect="1"/>
          </p:cNvPicPr>
          <p:nvPr/>
        </p:nvPicPr>
        <p:blipFill rotWithShape="1">
          <a:blip r:embed="rId4"/>
          <a:srcRect t="78671"/>
          <a:stretch/>
        </p:blipFill>
        <p:spPr>
          <a:xfrm>
            <a:off x="6238441" y="623968"/>
            <a:ext cx="5471680" cy="1718500"/>
          </a:xfrm>
          <a:prstGeom prst="rect">
            <a:avLst/>
          </a:prstGeom>
        </p:spPr>
      </p:pic>
      <p:pic>
        <p:nvPicPr>
          <p:cNvPr id="7" name="Bildobjekt 6">
            <a:extLst>
              <a:ext uri="{FF2B5EF4-FFF2-40B4-BE49-F238E27FC236}">
                <a16:creationId xmlns:a16="http://schemas.microsoft.com/office/drawing/2014/main" id="{24748630-3D91-4EEE-911D-A40AF424E09A}"/>
              </a:ext>
            </a:extLst>
          </p:cNvPr>
          <p:cNvPicPr>
            <a:picLocks noChangeAspect="1"/>
          </p:cNvPicPr>
          <p:nvPr/>
        </p:nvPicPr>
        <p:blipFill rotWithShape="1">
          <a:blip r:embed="rId6">
            <a:extLst>
              <a:ext uri="{28A0092B-C50C-407E-A947-70E740481C1C}">
                <a14:useLocalDpi xmlns:a14="http://schemas.microsoft.com/office/drawing/2010/main" val="0"/>
              </a:ext>
            </a:extLst>
          </a:blip>
          <a:srcRect b="95463"/>
          <a:stretch/>
        </p:blipFill>
        <p:spPr>
          <a:xfrm>
            <a:off x="7487267" y="131185"/>
            <a:ext cx="7343566" cy="472001"/>
          </a:xfrm>
          <a:prstGeom prst="rect">
            <a:avLst/>
          </a:prstGeom>
        </p:spPr>
      </p:pic>
      <p:pic>
        <p:nvPicPr>
          <p:cNvPr id="8" name="Bildobjekt 7">
            <a:extLst>
              <a:ext uri="{FF2B5EF4-FFF2-40B4-BE49-F238E27FC236}">
                <a16:creationId xmlns:a16="http://schemas.microsoft.com/office/drawing/2014/main" id="{0E5AE4C1-AD37-44B1-B6D8-F9906B3A94C0}"/>
              </a:ext>
            </a:extLst>
          </p:cNvPr>
          <p:cNvPicPr>
            <a:picLocks noChangeAspect="1"/>
          </p:cNvPicPr>
          <p:nvPr/>
        </p:nvPicPr>
        <p:blipFill rotWithShape="1">
          <a:blip r:embed="rId6">
            <a:extLst>
              <a:ext uri="{28A0092B-C50C-407E-A947-70E740481C1C}">
                <a14:useLocalDpi xmlns:a14="http://schemas.microsoft.com/office/drawing/2010/main" val="0"/>
              </a:ext>
            </a:extLst>
          </a:blip>
          <a:srcRect t="48970" b="1"/>
          <a:stretch/>
        </p:blipFill>
        <p:spPr>
          <a:xfrm>
            <a:off x="7447662" y="5257800"/>
            <a:ext cx="7422775" cy="5357816"/>
          </a:xfrm>
          <a:prstGeom prst="rect">
            <a:avLst/>
          </a:prstGeom>
        </p:spPr>
      </p:pic>
      <p:sp>
        <p:nvSpPr>
          <p:cNvPr id="9" name="textruta 8">
            <a:extLst>
              <a:ext uri="{FF2B5EF4-FFF2-40B4-BE49-F238E27FC236}">
                <a16:creationId xmlns:a16="http://schemas.microsoft.com/office/drawing/2014/main" id="{97E096C6-4531-4E62-A5B0-D5B67EF3838D}"/>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3767790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a:extLst>
              <a:ext uri="{FF2B5EF4-FFF2-40B4-BE49-F238E27FC236}">
                <a16:creationId xmlns:a16="http://schemas.microsoft.com/office/drawing/2014/main" id="{05A5A7A6-358A-44B3-8EF4-837EA3664305}"/>
              </a:ext>
            </a:extLst>
          </p:cNvPr>
          <p:cNvPicPr>
            <a:picLocks noChangeAspect="1"/>
          </p:cNvPicPr>
          <p:nvPr/>
        </p:nvPicPr>
        <p:blipFill>
          <a:blip r:embed="rId3"/>
          <a:stretch>
            <a:fillRect/>
          </a:stretch>
        </p:blipFill>
        <p:spPr>
          <a:xfrm>
            <a:off x="0" y="0"/>
            <a:ext cx="12192000" cy="6868876"/>
          </a:xfrm>
          <a:prstGeom prst="rect">
            <a:avLst/>
          </a:prstGeom>
        </p:spPr>
      </p:pic>
      <p:pic>
        <p:nvPicPr>
          <p:cNvPr id="1026" name="Picture 2">
            <a:extLst>
              <a:ext uri="{FF2B5EF4-FFF2-40B4-BE49-F238E27FC236}">
                <a16:creationId xmlns:a16="http://schemas.microsoft.com/office/drawing/2014/main" id="{8FE11CBF-B043-4260-94BA-25452B8288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54"/>
          <a:stretch/>
        </p:blipFill>
        <p:spPr bwMode="auto">
          <a:xfrm>
            <a:off x="325293" y="270163"/>
            <a:ext cx="5493616" cy="380095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7" name="Picture 2">
            <a:extLst>
              <a:ext uri="{FF2B5EF4-FFF2-40B4-BE49-F238E27FC236}">
                <a16:creationId xmlns:a16="http://schemas.microsoft.com/office/drawing/2014/main" id="{6065CDDE-C71A-49EC-B358-B29CE42F733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9644"/>
          <a:stretch/>
        </p:blipFill>
        <p:spPr bwMode="auto">
          <a:xfrm>
            <a:off x="325293" y="4071117"/>
            <a:ext cx="5597525" cy="22076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8" name="Picture 2">
            <a:extLst>
              <a:ext uri="{FF2B5EF4-FFF2-40B4-BE49-F238E27FC236}">
                <a16:creationId xmlns:a16="http://schemas.microsoft.com/office/drawing/2014/main" id="{E9ED58EA-E7E1-47BD-98CC-0AED2C830E5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9358"/>
          <a:stretch/>
        </p:blipFill>
        <p:spPr bwMode="auto">
          <a:xfrm>
            <a:off x="6189518" y="644235"/>
            <a:ext cx="5597525" cy="331737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Bildobjekt 8">
            <a:extLst>
              <a:ext uri="{FF2B5EF4-FFF2-40B4-BE49-F238E27FC236}">
                <a16:creationId xmlns:a16="http://schemas.microsoft.com/office/drawing/2014/main" id="{0ECCF1D6-A399-477C-854B-B8D34765A24F}"/>
              </a:ext>
            </a:extLst>
          </p:cNvPr>
          <p:cNvPicPr>
            <a:picLocks noChangeAspect="1"/>
          </p:cNvPicPr>
          <p:nvPr/>
        </p:nvPicPr>
        <p:blipFill rotWithShape="1">
          <a:blip r:embed="rId6">
            <a:extLst>
              <a:ext uri="{28A0092B-C50C-407E-A947-70E740481C1C}">
                <a14:useLocalDpi xmlns:a14="http://schemas.microsoft.com/office/drawing/2010/main" val="0"/>
              </a:ext>
            </a:extLst>
          </a:blip>
          <a:srcRect b="95463"/>
          <a:stretch/>
        </p:blipFill>
        <p:spPr>
          <a:xfrm>
            <a:off x="7487266" y="122077"/>
            <a:ext cx="7343566" cy="522158"/>
          </a:xfrm>
          <a:prstGeom prst="rect">
            <a:avLst/>
          </a:prstGeom>
        </p:spPr>
      </p:pic>
      <p:pic>
        <p:nvPicPr>
          <p:cNvPr id="11" name="Bildobjekt 10">
            <a:extLst>
              <a:ext uri="{FF2B5EF4-FFF2-40B4-BE49-F238E27FC236}">
                <a16:creationId xmlns:a16="http://schemas.microsoft.com/office/drawing/2014/main" id="{6EEC584F-7A1C-4046-A5C4-3D7858E340CD}"/>
              </a:ext>
            </a:extLst>
          </p:cNvPr>
          <p:cNvPicPr>
            <a:picLocks noChangeAspect="1"/>
          </p:cNvPicPr>
          <p:nvPr/>
        </p:nvPicPr>
        <p:blipFill rotWithShape="1">
          <a:blip r:embed="rId6">
            <a:extLst>
              <a:ext uri="{28A0092B-C50C-407E-A947-70E740481C1C}">
                <a14:useLocalDpi xmlns:a14="http://schemas.microsoft.com/office/drawing/2010/main" val="0"/>
              </a:ext>
            </a:extLst>
          </a:blip>
          <a:srcRect t="37964"/>
          <a:stretch/>
        </p:blipFill>
        <p:spPr>
          <a:xfrm>
            <a:off x="7453682" y="4071117"/>
            <a:ext cx="7377150" cy="6473492"/>
          </a:xfrm>
          <a:prstGeom prst="rect">
            <a:avLst/>
          </a:prstGeom>
        </p:spPr>
      </p:pic>
      <p:sp>
        <p:nvSpPr>
          <p:cNvPr id="10" name="textruta 9">
            <a:extLst>
              <a:ext uri="{FF2B5EF4-FFF2-40B4-BE49-F238E27FC236}">
                <a16:creationId xmlns:a16="http://schemas.microsoft.com/office/drawing/2014/main" id="{FA9BD004-6E4E-4542-87FF-CB049458B396}"/>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612231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7B49F8F9-DB78-4809-94CA-A1957B4E1A4D}"/>
              </a:ext>
            </a:extLst>
          </p:cNvPr>
          <p:cNvPicPr>
            <a:picLocks noChangeAspect="1"/>
          </p:cNvPicPr>
          <p:nvPr/>
        </p:nvPicPr>
        <p:blipFill>
          <a:blip r:embed="rId3"/>
          <a:stretch>
            <a:fillRect/>
          </a:stretch>
        </p:blipFill>
        <p:spPr>
          <a:xfrm>
            <a:off x="0" y="0"/>
            <a:ext cx="12192000" cy="6868876"/>
          </a:xfrm>
          <a:prstGeom prst="rect">
            <a:avLst/>
          </a:prstGeom>
        </p:spPr>
      </p:pic>
      <p:pic>
        <p:nvPicPr>
          <p:cNvPr id="2" name="Bildobjekt 1">
            <a:extLst>
              <a:ext uri="{FF2B5EF4-FFF2-40B4-BE49-F238E27FC236}">
                <a16:creationId xmlns:a16="http://schemas.microsoft.com/office/drawing/2014/main" id="{0133C558-8925-4223-B95F-97B3B4763650}"/>
              </a:ext>
            </a:extLst>
          </p:cNvPr>
          <p:cNvPicPr>
            <a:picLocks noChangeAspect="1"/>
          </p:cNvPicPr>
          <p:nvPr/>
        </p:nvPicPr>
        <p:blipFill rotWithShape="1">
          <a:blip r:embed="rId4"/>
          <a:srcRect b="26143"/>
          <a:stretch/>
        </p:blipFill>
        <p:spPr>
          <a:xfrm>
            <a:off x="321596" y="151435"/>
            <a:ext cx="5547790" cy="6342883"/>
          </a:xfrm>
          <a:prstGeom prst="rect">
            <a:avLst/>
          </a:prstGeom>
        </p:spPr>
      </p:pic>
      <p:pic>
        <p:nvPicPr>
          <p:cNvPr id="3" name="Bildobjekt 2">
            <a:extLst>
              <a:ext uri="{FF2B5EF4-FFF2-40B4-BE49-F238E27FC236}">
                <a16:creationId xmlns:a16="http://schemas.microsoft.com/office/drawing/2014/main" id="{9E9D4F79-3686-4830-B1E4-77DF70105A98}"/>
              </a:ext>
            </a:extLst>
          </p:cNvPr>
          <p:cNvPicPr>
            <a:picLocks noChangeAspect="1"/>
          </p:cNvPicPr>
          <p:nvPr/>
        </p:nvPicPr>
        <p:blipFill rotWithShape="1">
          <a:blip r:embed="rId4"/>
          <a:srcRect t="75084"/>
          <a:stretch/>
        </p:blipFill>
        <p:spPr>
          <a:xfrm>
            <a:off x="6305372" y="151435"/>
            <a:ext cx="5555236" cy="2142716"/>
          </a:xfrm>
          <a:prstGeom prst="rect">
            <a:avLst/>
          </a:prstGeom>
        </p:spPr>
      </p:pic>
      <p:pic>
        <p:nvPicPr>
          <p:cNvPr id="4" name="Bildobjekt 3">
            <a:extLst>
              <a:ext uri="{FF2B5EF4-FFF2-40B4-BE49-F238E27FC236}">
                <a16:creationId xmlns:a16="http://schemas.microsoft.com/office/drawing/2014/main" id="{24E66B08-BF00-4DA7-AC15-450DE2DDC3B0}"/>
              </a:ext>
            </a:extLst>
          </p:cNvPr>
          <p:cNvPicPr>
            <a:picLocks noChangeAspect="1"/>
          </p:cNvPicPr>
          <p:nvPr/>
        </p:nvPicPr>
        <p:blipFill rotWithShape="1">
          <a:blip r:embed="rId5"/>
          <a:srcRect b="42902"/>
          <a:stretch/>
        </p:blipFill>
        <p:spPr>
          <a:xfrm>
            <a:off x="6248177" y="2294151"/>
            <a:ext cx="5565032" cy="2595973"/>
          </a:xfrm>
          <a:prstGeom prst="rect">
            <a:avLst/>
          </a:prstGeom>
        </p:spPr>
      </p:pic>
      <p:pic>
        <p:nvPicPr>
          <p:cNvPr id="7" name="Bildobjekt 6">
            <a:extLst>
              <a:ext uri="{FF2B5EF4-FFF2-40B4-BE49-F238E27FC236}">
                <a16:creationId xmlns:a16="http://schemas.microsoft.com/office/drawing/2014/main" id="{98F5B446-9DEB-4BA7-959C-597F34FB474B}"/>
              </a:ext>
            </a:extLst>
          </p:cNvPr>
          <p:cNvPicPr>
            <a:picLocks noChangeAspect="1"/>
          </p:cNvPicPr>
          <p:nvPr/>
        </p:nvPicPr>
        <p:blipFill rotWithShape="1">
          <a:blip r:embed="rId5"/>
          <a:srcRect t="62504"/>
          <a:stretch/>
        </p:blipFill>
        <p:spPr>
          <a:xfrm>
            <a:off x="6243279" y="4890124"/>
            <a:ext cx="5574828" cy="1707771"/>
          </a:xfrm>
          <a:prstGeom prst="rect">
            <a:avLst/>
          </a:prstGeom>
        </p:spPr>
      </p:pic>
      <p:sp>
        <p:nvSpPr>
          <p:cNvPr id="8" name="textruta 7">
            <a:extLst>
              <a:ext uri="{FF2B5EF4-FFF2-40B4-BE49-F238E27FC236}">
                <a16:creationId xmlns:a16="http://schemas.microsoft.com/office/drawing/2014/main" id="{8175EBE6-0509-4D5B-B0D7-39D35D588409}"/>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2140339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pic>
        <p:nvPicPr>
          <p:cNvPr id="6" name="Bildobjekt 5">
            <a:extLst>
              <a:ext uri="{FF2B5EF4-FFF2-40B4-BE49-F238E27FC236}">
                <a16:creationId xmlns:a16="http://schemas.microsoft.com/office/drawing/2014/main" id="{F901D5D2-04D5-4B2C-A78D-2C2DE4CC07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223" y="213060"/>
            <a:ext cx="11720146" cy="6375309"/>
          </a:xfrm>
          <a:prstGeom prst="rect">
            <a:avLst/>
          </a:prstGeom>
        </p:spPr>
      </p:pic>
      <p:sp>
        <p:nvSpPr>
          <p:cNvPr id="2" name="textruta 1">
            <a:extLst>
              <a:ext uri="{FF2B5EF4-FFF2-40B4-BE49-F238E27FC236}">
                <a16:creationId xmlns:a16="http://schemas.microsoft.com/office/drawing/2014/main" id="{AFB91A5B-757D-4C52-A79A-4A7F52E5CA97}"/>
              </a:ext>
            </a:extLst>
          </p:cNvPr>
          <p:cNvSpPr txBox="1"/>
          <p:nvPr/>
        </p:nvSpPr>
        <p:spPr>
          <a:xfrm>
            <a:off x="11615704" y="6415407"/>
            <a:ext cx="374073"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AI</a:t>
            </a:r>
            <a:endParaRPr lang="sv-SE" dirty="0">
              <a:solidFill>
                <a:schemeClr val="bg1">
                  <a:lumMod val="85000"/>
                </a:schemeClr>
              </a:solidFill>
              <a:latin typeface="Baloo 2 Medium" pitchFamily="2" charset="0"/>
              <a:cs typeface="Baloo 2 Medium" pitchFamily="2" charset="0"/>
            </a:endParaRPr>
          </a:p>
        </p:txBody>
      </p:sp>
      <p:sp>
        <p:nvSpPr>
          <p:cNvPr id="5" name="textruta 4">
            <a:extLst>
              <a:ext uri="{FF2B5EF4-FFF2-40B4-BE49-F238E27FC236}">
                <a16:creationId xmlns:a16="http://schemas.microsoft.com/office/drawing/2014/main" id="{3CB1C05F-B469-4184-944D-08EC3CE9D19B}"/>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33788889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21401"/>
            <a:ext cx="12192000" cy="6879401"/>
          </a:xfrm>
          <a:prstGeom prst="rect">
            <a:avLst/>
          </a:prstGeom>
        </p:spPr>
      </p:pic>
      <p:sp>
        <p:nvSpPr>
          <p:cNvPr id="2" name="Rektangel 1">
            <a:extLst>
              <a:ext uri="{FF2B5EF4-FFF2-40B4-BE49-F238E27FC236}">
                <a16:creationId xmlns:a16="http://schemas.microsoft.com/office/drawing/2014/main" id="{92688247-16D4-48A0-ADE6-190D625B28C8}"/>
              </a:ext>
            </a:extLst>
          </p:cNvPr>
          <p:cNvSpPr/>
          <p:nvPr/>
        </p:nvSpPr>
        <p:spPr>
          <a:xfrm>
            <a:off x="760279" y="3044279"/>
            <a:ext cx="8911260" cy="769441"/>
          </a:xfrm>
          <a:prstGeom prst="rect">
            <a:avLst/>
          </a:prstGeom>
        </p:spPr>
        <p:txBody>
          <a:bodyPr wrap="square">
            <a:spAutoFit/>
          </a:bodyPr>
          <a:lstStyle/>
          <a:p>
            <a:r>
              <a:rPr lang="sv-SE" sz="4400" b="1" dirty="0">
                <a:latin typeface="Baloo 2 SemiBold" pitchFamily="2" charset="0"/>
                <a:cs typeface="Baloo 2 SemiBold" pitchFamily="2" charset="0"/>
              </a:rPr>
              <a:t>Vad kom </a:t>
            </a:r>
            <a:r>
              <a:rPr lang="sv-SE" sz="4400" b="1" dirty="0">
                <a:solidFill>
                  <a:srgbClr val="FF6626"/>
                </a:solidFill>
                <a:latin typeface="Baloo 2 SemiBold" pitchFamily="2" charset="0"/>
                <a:cs typeface="Baloo 2 SemiBold" pitchFamily="2" charset="0"/>
              </a:rPr>
              <a:t>grupperna</a:t>
            </a:r>
            <a:r>
              <a:rPr lang="sv-SE" sz="4400" b="1" dirty="0">
                <a:latin typeface="Baloo 2 SemiBold" pitchFamily="2" charset="0"/>
                <a:cs typeface="Baloo 2 SemiBold" pitchFamily="2" charset="0"/>
              </a:rPr>
              <a:t> fram till?</a:t>
            </a:r>
            <a:endParaRPr lang="sv-SE" sz="4400" dirty="0">
              <a:latin typeface="Baloo 2 SemiBold" pitchFamily="2" charset="0"/>
              <a:cs typeface="Baloo 2 SemiBold" pitchFamily="2" charset="0"/>
            </a:endParaRPr>
          </a:p>
        </p:txBody>
      </p:sp>
      <p:pic>
        <p:nvPicPr>
          <p:cNvPr id="4" name="Bildobjekt 3">
            <a:extLst>
              <a:ext uri="{FF2B5EF4-FFF2-40B4-BE49-F238E27FC236}">
                <a16:creationId xmlns:a16="http://schemas.microsoft.com/office/drawing/2014/main" id="{60F8B84C-1F30-432B-930F-57CC8039D0A9}"/>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EB15BA6B-483E-43A3-8078-B4A1FEC27DAF}"/>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0023303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0"/>
            <a:ext cx="12192000" cy="6879401"/>
          </a:xfrm>
          <a:prstGeom prst="rect">
            <a:avLst/>
          </a:prstGeom>
        </p:spPr>
      </p:pic>
      <p:sp>
        <p:nvSpPr>
          <p:cNvPr id="2" name="Rektangel 1">
            <a:extLst>
              <a:ext uri="{FF2B5EF4-FFF2-40B4-BE49-F238E27FC236}">
                <a16:creationId xmlns:a16="http://schemas.microsoft.com/office/drawing/2014/main" id="{95D3F079-6704-4F19-9B43-10F22FD5AE50}"/>
              </a:ext>
            </a:extLst>
          </p:cNvPr>
          <p:cNvSpPr/>
          <p:nvPr/>
        </p:nvSpPr>
        <p:spPr>
          <a:xfrm>
            <a:off x="690921" y="2534625"/>
            <a:ext cx="7762157" cy="1446550"/>
          </a:xfrm>
          <a:prstGeom prst="rect">
            <a:avLst/>
          </a:prstGeom>
        </p:spPr>
        <p:txBody>
          <a:bodyPr wrap="square">
            <a:spAutoFit/>
          </a:bodyPr>
          <a:lstStyle/>
          <a:p>
            <a:pPr algn="ctr"/>
            <a:r>
              <a:rPr lang="sv-SE" sz="4400" b="1" dirty="0">
                <a:latin typeface="Baloo 2 SemiBold" pitchFamily="2" charset="0"/>
                <a:cs typeface="Baloo 2 SemiBold" pitchFamily="2" charset="0"/>
              </a:rPr>
              <a:t>Hur </a:t>
            </a:r>
            <a:r>
              <a:rPr lang="sv-SE" sz="4400" b="1" dirty="0">
                <a:solidFill>
                  <a:srgbClr val="FF6626"/>
                </a:solidFill>
                <a:latin typeface="Baloo 2 SemiBold" pitchFamily="2" charset="0"/>
                <a:cs typeface="Baloo 2 SemiBold" pitchFamily="2" charset="0"/>
              </a:rPr>
              <a:t>Brobyggarna</a:t>
            </a:r>
            <a:r>
              <a:rPr lang="sv-SE" sz="4400" b="1" dirty="0">
                <a:latin typeface="Baloo 2 SemiBold" pitchFamily="2" charset="0"/>
                <a:cs typeface="Baloo 2 SemiBold" pitchFamily="2" charset="0"/>
              </a:rPr>
              <a:t> jobbat enligt</a:t>
            </a:r>
          </a:p>
          <a:p>
            <a:pPr algn="ctr"/>
            <a:r>
              <a:rPr lang="sv-SE" sz="4400" b="1" dirty="0">
                <a:solidFill>
                  <a:srgbClr val="FF6626"/>
                </a:solidFill>
                <a:latin typeface="Baloo 2 SemiBold" pitchFamily="2" charset="0"/>
                <a:cs typeface="Baloo 2 SemiBold" pitchFamily="2" charset="0"/>
              </a:rPr>
              <a:t>TREFFAS</a:t>
            </a:r>
            <a:r>
              <a:rPr lang="sv-SE" sz="4400" b="1" dirty="0">
                <a:latin typeface="Baloo 2 SemiBold" pitchFamily="2" charset="0"/>
                <a:cs typeface="Baloo 2 SemiBold" pitchFamily="2" charset="0"/>
              </a:rPr>
              <a:t>-metoden</a:t>
            </a:r>
            <a:endParaRPr lang="sv-SE" sz="4400" dirty="0">
              <a:latin typeface="Baloo 2 SemiBold" pitchFamily="2" charset="0"/>
              <a:cs typeface="Baloo 2 SemiBold" pitchFamily="2" charset="0"/>
            </a:endParaRPr>
          </a:p>
        </p:txBody>
      </p:sp>
      <p:pic>
        <p:nvPicPr>
          <p:cNvPr id="6" name="Bildobjekt 5">
            <a:extLst>
              <a:ext uri="{FF2B5EF4-FFF2-40B4-BE49-F238E27FC236}">
                <a16:creationId xmlns:a16="http://schemas.microsoft.com/office/drawing/2014/main" id="{0B181B5D-58F7-4E52-A32E-A598EA3BC9A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490" t="14113" r="13871" b="13677"/>
          <a:stretch/>
        </p:blipFill>
        <p:spPr>
          <a:xfrm>
            <a:off x="7691165" y="4262479"/>
            <a:ext cx="2290844" cy="2185214"/>
          </a:xfrm>
          <a:prstGeom prst="rect">
            <a:avLst/>
          </a:prstGeom>
        </p:spPr>
      </p:pic>
      <p:sp>
        <p:nvSpPr>
          <p:cNvPr id="5" name="textruta 4">
            <a:extLst>
              <a:ext uri="{FF2B5EF4-FFF2-40B4-BE49-F238E27FC236}">
                <a16:creationId xmlns:a16="http://schemas.microsoft.com/office/drawing/2014/main" id="{3991AE0D-DD91-442D-9B00-D14235C78304}"/>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18257882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13586"/>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880639" y="3111863"/>
            <a:ext cx="7209692" cy="830997"/>
          </a:xfrm>
          <a:prstGeom prst="rect">
            <a:avLst/>
          </a:prstGeom>
          <a:noFill/>
        </p:spPr>
        <p:txBody>
          <a:bodyPr wrap="square" rtlCol="0">
            <a:spAutoFit/>
          </a:bodyPr>
          <a:lstStyle/>
          <a:p>
            <a:r>
              <a:rPr lang="sv-SE" sz="2400" dirty="0">
                <a:latin typeface="Baloo 2 ExtraBold" pitchFamily="2" charset="0"/>
                <a:cs typeface="Baloo 2 ExtraBold" pitchFamily="2" charset="0"/>
              </a:rPr>
              <a:t>Avslutande utcheckning</a:t>
            </a:r>
          </a:p>
          <a:p>
            <a:endParaRPr lang="sv-SE" sz="2400" b="1" dirty="0">
              <a:latin typeface="Baloo 2 ExtraBold" pitchFamily="2" charset="0"/>
              <a:cs typeface="Baloo 2 ExtraBold" pitchFamily="2" charset="0"/>
            </a:endParaRPr>
          </a:p>
        </p:txBody>
      </p:sp>
      <p:pic>
        <p:nvPicPr>
          <p:cNvPr id="4" name="Bildobjekt 3">
            <a:extLst>
              <a:ext uri="{FF2B5EF4-FFF2-40B4-BE49-F238E27FC236}">
                <a16:creationId xmlns:a16="http://schemas.microsoft.com/office/drawing/2014/main" id="{A266F731-64F4-48E9-848B-9CE21E745CBD}"/>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6D77D80B-94B3-4395-9F31-F50AFA02FAEB}"/>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23395239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6936F37-89D4-4496-A407-5A90066860E5}"/>
              </a:ext>
            </a:extLst>
          </p:cNvPr>
          <p:cNvPicPr>
            <a:picLocks noChangeAspect="1"/>
          </p:cNvPicPr>
          <p:nvPr/>
        </p:nvPicPr>
        <p:blipFill>
          <a:blip r:embed="rId3"/>
          <a:stretch>
            <a:fillRect/>
          </a:stretch>
        </p:blipFill>
        <p:spPr>
          <a:xfrm>
            <a:off x="0" y="-13586"/>
            <a:ext cx="12192000" cy="6879401"/>
          </a:xfrm>
          <a:prstGeom prst="rect">
            <a:avLst/>
          </a:prstGeom>
        </p:spPr>
      </p:pic>
      <p:sp>
        <p:nvSpPr>
          <p:cNvPr id="2" name="textruta 1">
            <a:extLst>
              <a:ext uri="{FF2B5EF4-FFF2-40B4-BE49-F238E27FC236}">
                <a16:creationId xmlns:a16="http://schemas.microsoft.com/office/drawing/2014/main" id="{7B968CA4-6040-41A9-B074-4AD4ED154914}"/>
              </a:ext>
            </a:extLst>
          </p:cNvPr>
          <p:cNvSpPr txBox="1"/>
          <p:nvPr/>
        </p:nvSpPr>
        <p:spPr>
          <a:xfrm>
            <a:off x="844063" y="2043389"/>
            <a:ext cx="7209692" cy="2308324"/>
          </a:xfrm>
          <a:prstGeom prst="rect">
            <a:avLst/>
          </a:prstGeom>
          <a:noFill/>
        </p:spPr>
        <p:txBody>
          <a:bodyPr wrap="square" rtlCol="0">
            <a:spAutoFit/>
          </a:bodyPr>
          <a:lstStyle/>
          <a:p>
            <a:endParaRPr lang="sv-SE" sz="2400" b="1" dirty="0">
              <a:latin typeface="Baloo 2 ExtraBold" pitchFamily="2" charset="0"/>
              <a:cs typeface="Baloo 2 ExtraBold" pitchFamily="2" charset="0"/>
            </a:endParaRPr>
          </a:p>
          <a:p>
            <a:r>
              <a:rPr lang="sv-SE" sz="2400" b="1" dirty="0">
                <a:latin typeface="Baloo 2 ExtraBold" pitchFamily="2" charset="0"/>
                <a:cs typeface="Baloo 2 ExtraBold" pitchFamily="2" charset="0"/>
              </a:rPr>
              <a:t>Tack för den här tiden tillsammans!</a:t>
            </a:r>
          </a:p>
          <a:p>
            <a:endParaRPr lang="sv-SE" sz="2400" b="1" dirty="0">
              <a:latin typeface="Baloo 2 ExtraBold" pitchFamily="2" charset="0"/>
              <a:cs typeface="Baloo 2 ExtraBold" pitchFamily="2" charset="0"/>
            </a:endParaRPr>
          </a:p>
          <a:p>
            <a:endParaRPr lang="sv-SE" sz="2400" b="1" dirty="0">
              <a:latin typeface="Baloo 2 ExtraBold" pitchFamily="2" charset="0"/>
              <a:cs typeface="Baloo 2 ExtraBold" pitchFamily="2" charset="0"/>
            </a:endParaRPr>
          </a:p>
          <a:p>
            <a:r>
              <a:rPr lang="sv-SE" sz="2400" b="1" dirty="0">
                <a:latin typeface="Baloo 2 ExtraBold" pitchFamily="2" charset="0"/>
                <a:cs typeface="Baloo 2 ExtraBold" pitchFamily="2" charset="0"/>
              </a:rPr>
              <a:t>Lycka till med implementering</a:t>
            </a:r>
          </a:p>
          <a:p>
            <a:r>
              <a:rPr lang="sv-SE" sz="2400" b="1" dirty="0">
                <a:latin typeface="Baloo 2 ExtraBold" pitchFamily="2" charset="0"/>
                <a:cs typeface="Baloo 2 ExtraBold" pitchFamily="2" charset="0"/>
              </a:rPr>
              <a:t>av </a:t>
            </a:r>
            <a:r>
              <a:rPr lang="sv-SE" sz="2400" b="1" dirty="0">
                <a:solidFill>
                  <a:srgbClr val="FF6626"/>
                </a:solidFill>
                <a:latin typeface="Baloo 2 ExtraBold" pitchFamily="2" charset="0"/>
                <a:cs typeface="Baloo 2 ExtraBold" pitchFamily="2" charset="0"/>
              </a:rPr>
              <a:t>TREFFAS</a:t>
            </a:r>
            <a:r>
              <a:rPr lang="sv-SE" sz="2400" b="1" dirty="0">
                <a:latin typeface="Baloo 2 ExtraBold" pitchFamily="2" charset="0"/>
                <a:cs typeface="Baloo 2 ExtraBold" pitchFamily="2" charset="0"/>
              </a:rPr>
              <a:t>-metoden i din verksamhet!</a:t>
            </a:r>
          </a:p>
        </p:txBody>
      </p:sp>
      <p:pic>
        <p:nvPicPr>
          <p:cNvPr id="4" name="Bildobjekt 3">
            <a:extLst>
              <a:ext uri="{FF2B5EF4-FFF2-40B4-BE49-F238E27FC236}">
                <a16:creationId xmlns:a16="http://schemas.microsoft.com/office/drawing/2014/main" id="{A266F731-64F4-48E9-848B-9CE21E745CBD}"/>
              </a:ext>
            </a:extLst>
          </p:cNvPr>
          <p:cNvPicPr>
            <a:picLocks noChangeAspect="1"/>
          </p:cNvPicPr>
          <p:nvPr/>
        </p:nvPicPr>
        <p:blipFill rotWithShape="1">
          <a:blip r:embed="rId4">
            <a:extLst>
              <a:ext uri="{28A0092B-C50C-407E-A947-70E740481C1C}">
                <a14:useLocalDpi xmlns:a14="http://schemas.microsoft.com/office/drawing/2010/main" val="0"/>
              </a:ext>
            </a:extLst>
          </a:blip>
          <a:srcRect l="37910" t="50450" r="41295" b="37094"/>
          <a:stretch/>
        </p:blipFill>
        <p:spPr>
          <a:xfrm>
            <a:off x="7795846" y="4478214"/>
            <a:ext cx="2185987" cy="1852247"/>
          </a:xfrm>
          <a:prstGeom prst="rect">
            <a:avLst/>
          </a:prstGeom>
        </p:spPr>
      </p:pic>
      <p:sp>
        <p:nvSpPr>
          <p:cNvPr id="5" name="textruta 4">
            <a:extLst>
              <a:ext uri="{FF2B5EF4-FFF2-40B4-BE49-F238E27FC236}">
                <a16:creationId xmlns:a16="http://schemas.microsoft.com/office/drawing/2014/main" id="{E9324AF6-5039-4F2D-BBA3-B0263444135A}"/>
              </a:ext>
            </a:extLst>
          </p:cNvPr>
          <p:cNvSpPr txBox="1"/>
          <p:nvPr/>
        </p:nvSpPr>
        <p:spPr>
          <a:xfrm>
            <a:off x="11184082" y="6596252"/>
            <a:ext cx="1007918" cy="307777"/>
          </a:xfrm>
          <a:prstGeom prst="rect">
            <a:avLst/>
          </a:prstGeom>
          <a:noFill/>
        </p:spPr>
        <p:txBody>
          <a:bodyPr wrap="square" rtlCol="0">
            <a:spAutoFit/>
          </a:bodyPr>
          <a:lstStyle/>
          <a:p>
            <a:r>
              <a:rPr lang="sv-SE" sz="1400" dirty="0">
                <a:solidFill>
                  <a:schemeClr val="bg1">
                    <a:lumMod val="85000"/>
                  </a:schemeClr>
                </a:solidFill>
                <a:latin typeface="Baloo 2 Medium" pitchFamily="2" charset="0"/>
                <a:cs typeface="Baloo 2 Medium" pitchFamily="2" charset="0"/>
              </a:rPr>
              <a:t>© ABFSSK</a:t>
            </a:r>
          </a:p>
        </p:txBody>
      </p:sp>
    </p:spTree>
    <p:extLst>
      <p:ext uri="{BB962C8B-B14F-4D97-AF65-F5344CB8AC3E}">
        <p14:creationId xmlns:p14="http://schemas.microsoft.com/office/powerpoint/2010/main" val="409550918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1890</TotalTime>
  <Words>1974</Words>
  <Application>Microsoft Office PowerPoint</Application>
  <PresentationFormat>Bredbild</PresentationFormat>
  <Paragraphs>390</Paragraphs>
  <Slides>56</Slides>
  <Notes>56</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56</vt:i4>
      </vt:variant>
    </vt:vector>
  </HeadingPairs>
  <TitlesOfParts>
    <vt:vector size="63" baseType="lpstr">
      <vt:lpstr>Arial</vt:lpstr>
      <vt:lpstr>Baloo 2 ExtraBold</vt:lpstr>
      <vt:lpstr>Baloo 2 Medium</vt:lpstr>
      <vt:lpstr>Baloo 2 SemiBold</vt:lpstr>
      <vt:lpstr>Calibri</vt:lpstr>
      <vt:lpstr>Calibri Light</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Butler</dc:creator>
  <cp:lastModifiedBy>Lena Klarefelt</cp:lastModifiedBy>
  <cp:revision>28</cp:revision>
  <cp:lastPrinted>2026-08-25T15:19:01Z</cp:lastPrinted>
  <dcterms:created xsi:type="dcterms:W3CDTF">2024-03-13T10:32:44Z</dcterms:created>
  <dcterms:modified xsi:type="dcterms:W3CDTF">2026-10-09T08:05:15Z</dcterms:modified>
</cp:coreProperties>
</file>